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7"/>
  </p:notesMasterIdLst>
  <p:handoutMasterIdLst>
    <p:handoutMasterId r:id="rId28"/>
  </p:handoutMasterIdLst>
  <p:sldIdLst>
    <p:sldId id="256" r:id="rId10"/>
    <p:sldId id="260" r:id="rId11"/>
    <p:sldId id="257"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293" r:id="rId25"/>
    <p:sldId id="25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023"/>
    <a:srgbClr val="FF9900"/>
    <a:srgbClr val="FF8029"/>
    <a:srgbClr val="FFD961"/>
    <a:srgbClr val="164E78"/>
    <a:srgbClr val="FFFFFF"/>
    <a:srgbClr val="3399FF"/>
    <a:srgbClr val="90152A"/>
    <a:srgbClr val="8A0028"/>
    <a:srgbClr val="B12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3" autoAdjust="0"/>
    <p:restoredTop sz="95845" autoAdjust="0"/>
  </p:normalViewPr>
  <p:slideViewPr>
    <p:cSldViewPr snapToGrid="0">
      <p:cViewPr varScale="1">
        <p:scale>
          <a:sx n="96" d="100"/>
          <a:sy n="96" d="100"/>
        </p:scale>
        <p:origin x="900" y="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68C52-644E-428D-9551-8B528CBB38CB}" type="doc">
      <dgm:prSet loTypeId="urn:microsoft.com/office/officeart/2005/8/layout/radial1" loCatId="cycle" qsTypeId="urn:microsoft.com/office/officeart/2005/8/quickstyle/simple5" qsCatId="simple" csTypeId="urn:microsoft.com/office/officeart/2005/8/colors/accent2_2" csCatId="accent2" phldr="1"/>
      <dgm:spPr/>
      <dgm:t>
        <a:bodyPr/>
        <a:lstStyle/>
        <a:p>
          <a:endParaRPr lang="en-US"/>
        </a:p>
      </dgm:t>
    </dgm:pt>
    <dgm:pt modelId="{756F407B-D567-4CE5-9F0A-B972D93EC405}">
      <dgm:prSet phldrT="[Text]" custT="1"/>
      <dgm:spPr/>
      <dgm:t>
        <a:bodyPr/>
        <a:lstStyle/>
        <a:p>
          <a:r>
            <a:rPr lang="en-US" sz="1100" b="1">
              <a:solidFill>
                <a:schemeClr val="tx1"/>
              </a:solidFill>
              <a:latin typeface="Arial" panose="020B0604020202020204" pitchFamily="34" charset="0"/>
              <a:cs typeface="Arial" panose="020B0604020202020204" pitchFamily="34" charset="0"/>
            </a:rPr>
            <a:t>Data Preprocessing</a:t>
          </a:r>
          <a:endParaRPr lang="en-US" sz="1100" b="1" dirty="0">
            <a:solidFill>
              <a:schemeClr val="tx1"/>
            </a:solidFill>
            <a:latin typeface="Arial" panose="020B0604020202020204" pitchFamily="34" charset="0"/>
            <a:cs typeface="Arial" panose="020B0604020202020204" pitchFamily="34" charset="0"/>
          </a:endParaRPr>
        </a:p>
      </dgm:t>
    </dgm:pt>
    <dgm:pt modelId="{0F3CC604-202E-414C-B860-9CD75B16D4BA}" type="parTrans" cxnId="{6F8A9147-6347-4D20-AEB5-FEC6660595D6}">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76F33C5B-33E2-4AC6-A01A-7F263C523028}" type="sibTrans" cxnId="{6F8A9147-6347-4D20-AEB5-FEC6660595D6}">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C3BFC302-F269-4CC1-A64A-709DCDC143E9}">
      <dgm:prSet phldrT="[Text]" custT="1"/>
      <dgm:spPr/>
      <dgm:t>
        <a:bodyPr/>
        <a:lstStyle/>
        <a:p>
          <a:r>
            <a:rPr lang="en-US" sz="1100" b="1">
              <a:solidFill>
                <a:schemeClr val="tx1"/>
              </a:solidFill>
              <a:latin typeface="Arial" panose="020B0604020202020204" pitchFamily="34" charset="0"/>
              <a:cs typeface="Arial" panose="020B0604020202020204" pitchFamily="34" charset="0"/>
            </a:rPr>
            <a:t>Date “object” type to “datetime64” datatype</a:t>
          </a:r>
          <a:endParaRPr lang="en-US" sz="1100" b="1" dirty="0">
            <a:solidFill>
              <a:schemeClr val="tx1"/>
            </a:solidFill>
            <a:latin typeface="Arial" panose="020B0604020202020204" pitchFamily="34" charset="0"/>
            <a:cs typeface="Arial" panose="020B0604020202020204" pitchFamily="34" charset="0"/>
          </a:endParaRPr>
        </a:p>
      </dgm:t>
    </dgm:pt>
    <dgm:pt modelId="{ACAAC70E-FF9E-4884-A8A1-DB1C7BE3F213}" type="parTrans" cxnId="{9A422A56-52E3-4537-9041-DA0828CB6851}">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C7D79068-698E-4E8E-B114-D5EE005DB32D}" type="sibTrans" cxnId="{9A422A56-52E3-4537-9041-DA0828CB6851}">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6FF373C8-7453-4BBC-8FAB-8F0AA3104EEA}">
      <dgm:prSet phldrT="[Text]" custT="1"/>
      <dgm:spPr/>
      <dgm:t>
        <a:bodyPr/>
        <a:lstStyle/>
        <a:p>
          <a:r>
            <a:rPr lang="en-US" sz="1100" b="1" dirty="0">
              <a:solidFill>
                <a:schemeClr val="tx1"/>
              </a:solidFill>
              <a:latin typeface="Arial" panose="020B0604020202020204" pitchFamily="34" charset="0"/>
              <a:cs typeface="Arial" panose="020B0604020202020204" pitchFamily="34" charset="0"/>
            </a:rPr>
            <a:t>Missing Values – Replaced Missing Values</a:t>
          </a:r>
        </a:p>
      </dgm:t>
    </dgm:pt>
    <dgm:pt modelId="{EF7ABE09-A885-4659-A007-A8CD5A28039C}" type="parTrans" cxnId="{1D97FC15-A2BA-48A0-AE01-428A4250D02C}">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8A65A261-ED71-4146-8A5C-B999CBFEC60E}" type="sibTrans" cxnId="{1D97FC15-A2BA-48A0-AE01-428A4250D02C}">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1DD02A8D-8AB3-4502-953C-29AF6081218A}">
      <dgm:prSet phldrT="[Text]" custT="1"/>
      <dgm:spPr/>
      <dgm:t>
        <a:bodyPr/>
        <a:lstStyle/>
        <a:p>
          <a:r>
            <a:rPr lang="en-US" sz="1100" b="1">
              <a:solidFill>
                <a:schemeClr val="tx1"/>
              </a:solidFill>
              <a:latin typeface="Arial" panose="020B0604020202020204" pitchFamily="34" charset="0"/>
              <a:cs typeface="Arial" panose="020B0604020202020204" pitchFamily="34" charset="0"/>
            </a:rPr>
            <a:t>Pandas Profiling – Detailed Information of Variables</a:t>
          </a:r>
          <a:endParaRPr lang="en-US" sz="1100" b="1" dirty="0">
            <a:solidFill>
              <a:schemeClr val="tx1"/>
            </a:solidFill>
            <a:latin typeface="Arial" panose="020B0604020202020204" pitchFamily="34" charset="0"/>
            <a:cs typeface="Arial" panose="020B0604020202020204" pitchFamily="34" charset="0"/>
          </a:endParaRPr>
        </a:p>
      </dgm:t>
    </dgm:pt>
    <dgm:pt modelId="{281C3D2E-40DB-48FA-ADE2-EFC8A4E817C5}" type="parTrans" cxnId="{B2389FD5-F34D-46F0-9349-6A8A25F9A0C2}">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2B125715-4F7F-42EF-905A-3C958BC54754}" type="sibTrans" cxnId="{B2389FD5-F34D-46F0-9349-6A8A25F9A0C2}">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654CD7C7-6AE0-4AD4-A4BA-F8792218B54B}">
      <dgm:prSet phldrT="[Text]" custT="1"/>
      <dgm:spPr/>
      <dgm:t>
        <a:bodyPr/>
        <a:lstStyle/>
        <a:p>
          <a:r>
            <a:rPr lang="en-US" sz="1100" b="1">
              <a:solidFill>
                <a:schemeClr val="tx1"/>
              </a:solidFill>
              <a:latin typeface="Arial" panose="020B0604020202020204" pitchFamily="34" charset="0"/>
              <a:cs typeface="Arial" panose="020B0604020202020204" pitchFamily="34" charset="0"/>
            </a:rPr>
            <a:t>Duplicated Data – Deleted the Rows</a:t>
          </a:r>
          <a:endParaRPr lang="en-US" sz="1100" b="1" dirty="0">
            <a:solidFill>
              <a:schemeClr val="tx1"/>
            </a:solidFill>
            <a:latin typeface="Arial" panose="020B0604020202020204" pitchFamily="34" charset="0"/>
            <a:cs typeface="Arial" panose="020B0604020202020204" pitchFamily="34" charset="0"/>
          </a:endParaRPr>
        </a:p>
      </dgm:t>
    </dgm:pt>
    <dgm:pt modelId="{21D63390-271E-4FAE-9C8A-C2ADA7D6F6D4}" type="parTrans" cxnId="{D0001A76-CFA3-4A73-A84E-7316C2ABFB04}">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63CFA47D-4CC8-4B22-82E7-EB48B11E4FBF}" type="sibTrans" cxnId="{D0001A76-CFA3-4A73-A84E-7316C2ABFB04}">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8B186CB7-B550-4191-A77B-DE0D0E866B34}">
      <dgm:prSet phldrT="[Text]" custT="1"/>
      <dgm:spPr/>
      <dgm:t>
        <a:bodyPr/>
        <a:lstStyle/>
        <a:p>
          <a:r>
            <a:rPr lang="en-US" sz="1100" b="1">
              <a:solidFill>
                <a:schemeClr val="tx1"/>
              </a:solidFill>
              <a:latin typeface="Arial" panose="020B0604020202020204" pitchFamily="34" charset="0"/>
              <a:cs typeface="Arial" panose="020B0604020202020204" pitchFamily="34" charset="0"/>
            </a:rPr>
            <a:t>Deleted the Invalid Values </a:t>
          </a:r>
          <a:endParaRPr lang="en-US" sz="1100" b="1" dirty="0">
            <a:solidFill>
              <a:schemeClr val="tx1"/>
            </a:solidFill>
            <a:latin typeface="Arial" panose="020B0604020202020204" pitchFamily="34" charset="0"/>
            <a:cs typeface="Arial" panose="020B0604020202020204" pitchFamily="34" charset="0"/>
          </a:endParaRPr>
        </a:p>
      </dgm:t>
    </dgm:pt>
    <dgm:pt modelId="{2F9AF13F-AB46-4805-90A9-96029FE58477}" type="parTrans" cxnId="{EB842FEE-49F1-4538-8D24-17553B52BA45}">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13A272FA-8BD4-4CF8-A08D-4FE8B42315AC}" type="sibTrans" cxnId="{EB842FEE-49F1-4538-8D24-17553B52BA45}">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8704F4FA-446A-4C13-B3DC-FBC5353A992B}">
      <dgm:prSet phldrT="[Text]" custT="1"/>
      <dgm:spPr/>
      <dgm:t>
        <a:bodyPr/>
        <a:lstStyle/>
        <a:p>
          <a:r>
            <a:rPr lang="en-US" sz="1100" b="1" dirty="0">
              <a:solidFill>
                <a:schemeClr val="tx1"/>
              </a:solidFill>
              <a:latin typeface="Arial" panose="020B0604020202020204" pitchFamily="34" charset="0"/>
              <a:cs typeface="Arial" panose="020B0604020202020204" pitchFamily="34" charset="0"/>
            </a:rPr>
            <a:t>Created Training and Testing Dataset</a:t>
          </a:r>
          <a:r>
            <a:rPr lang="en-US" sz="1100" b="1" baseline="0" dirty="0">
              <a:solidFill>
                <a:schemeClr val="tx1"/>
              </a:solidFill>
              <a:latin typeface="Arial" panose="020B0604020202020204" pitchFamily="34" charset="0"/>
              <a:cs typeface="Arial" panose="020B0604020202020204" pitchFamily="34" charset="0"/>
            </a:rPr>
            <a:t> </a:t>
          </a:r>
          <a:endParaRPr lang="en-US" sz="1100" b="1" dirty="0">
            <a:solidFill>
              <a:schemeClr val="tx1"/>
            </a:solidFill>
            <a:latin typeface="Arial" panose="020B0604020202020204" pitchFamily="34" charset="0"/>
            <a:cs typeface="Arial" panose="020B0604020202020204" pitchFamily="34" charset="0"/>
          </a:endParaRPr>
        </a:p>
      </dgm:t>
    </dgm:pt>
    <dgm:pt modelId="{6D0A195B-7699-41B3-A763-8C69A12C567B}" type="parTrans" cxnId="{B92307FE-B765-493A-8529-296FAF3971CA}">
      <dgm:prSet custT="1"/>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671AC559-0B60-4A90-90A7-08EACD75D12E}" type="sibTrans" cxnId="{B92307FE-B765-493A-8529-296FAF3971CA}">
      <dgm:prSet/>
      <dgm:spPr/>
      <dgm:t>
        <a:bodyPr/>
        <a:lstStyle/>
        <a:p>
          <a:endParaRPr lang="en-US" sz="1100">
            <a:solidFill>
              <a:schemeClr val="tx1"/>
            </a:solidFill>
            <a:latin typeface="Arial" panose="020B0604020202020204" pitchFamily="34" charset="0"/>
            <a:cs typeface="Arial" panose="020B0604020202020204" pitchFamily="34" charset="0"/>
          </a:endParaRPr>
        </a:p>
      </dgm:t>
    </dgm:pt>
    <dgm:pt modelId="{FB70EF80-9367-402E-8048-C6C96E6323B2}" type="pres">
      <dgm:prSet presAssocID="{56568C52-644E-428D-9551-8B528CBB38CB}" presName="cycle" presStyleCnt="0">
        <dgm:presLayoutVars>
          <dgm:chMax val="1"/>
          <dgm:dir/>
          <dgm:animLvl val="ctr"/>
          <dgm:resizeHandles val="exact"/>
        </dgm:presLayoutVars>
      </dgm:prSet>
      <dgm:spPr/>
    </dgm:pt>
    <dgm:pt modelId="{6C147845-158A-4B54-BA2A-4CBB23D1486E}" type="pres">
      <dgm:prSet presAssocID="{756F407B-D567-4CE5-9F0A-B972D93EC405}" presName="centerShape" presStyleLbl="node0" presStyleIdx="0" presStyleCnt="1"/>
      <dgm:spPr/>
    </dgm:pt>
    <dgm:pt modelId="{7957C207-78CE-4906-8E2D-D0E01972CD77}" type="pres">
      <dgm:prSet presAssocID="{ACAAC70E-FF9E-4884-A8A1-DB1C7BE3F213}" presName="Name9" presStyleLbl="parChTrans1D2" presStyleIdx="0" presStyleCnt="6"/>
      <dgm:spPr/>
    </dgm:pt>
    <dgm:pt modelId="{47DB4F66-0E32-42D1-9318-EA25C3C80C29}" type="pres">
      <dgm:prSet presAssocID="{ACAAC70E-FF9E-4884-A8A1-DB1C7BE3F213}" presName="connTx" presStyleLbl="parChTrans1D2" presStyleIdx="0" presStyleCnt="6"/>
      <dgm:spPr/>
    </dgm:pt>
    <dgm:pt modelId="{6403C196-2E6B-47D9-B591-29DA48CC6A5C}" type="pres">
      <dgm:prSet presAssocID="{C3BFC302-F269-4CC1-A64A-709DCDC143E9}" presName="node" presStyleLbl="node1" presStyleIdx="0" presStyleCnt="6">
        <dgm:presLayoutVars>
          <dgm:bulletEnabled val="1"/>
        </dgm:presLayoutVars>
      </dgm:prSet>
      <dgm:spPr/>
    </dgm:pt>
    <dgm:pt modelId="{7A9B2D39-4618-4F10-A1CB-1052DF99FFCB}" type="pres">
      <dgm:prSet presAssocID="{EF7ABE09-A885-4659-A007-A8CD5A28039C}" presName="Name9" presStyleLbl="parChTrans1D2" presStyleIdx="1" presStyleCnt="6"/>
      <dgm:spPr/>
    </dgm:pt>
    <dgm:pt modelId="{68926832-EABD-4280-816F-3C1B6FEDCE86}" type="pres">
      <dgm:prSet presAssocID="{EF7ABE09-A885-4659-A007-A8CD5A28039C}" presName="connTx" presStyleLbl="parChTrans1D2" presStyleIdx="1" presStyleCnt="6"/>
      <dgm:spPr/>
    </dgm:pt>
    <dgm:pt modelId="{AB212F93-55E0-441F-8032-BD9B2D8E90DE}" type="pres">
      <dgm:prSet presAssocID="{6FF373C8-7453-4BBC-8FAB-8F0AA3104EEA}" presName="node" presStyleLbl="node1" presStyleIdx="1" presStyleCnt="6">
        <dgm:presLayoutVars>
          <dgm:bulletEnabled val="1"/>
        </dgm:presLayoutVars>
      </dgm:prSet>
      <dgm:spPr/>
    </dgm:pt>
    <dgm:pt modelId="{7FB925B7-34E1-4E47-8ACB-5F53CEA20DD3}" type="pres">
      <dgm:prSet presAssocID="{281C3D2E-40DB-48FA-ADE2-EFC8A4E817C5}" presName="Name9" presStyleLbl="parChTrans1D2" presStyleIdx="2" presStyleCnt="6"/>
      <dgm:spPr/>
    </dgm:pt>
    <dgm:pt modelId="{69A0CF1E-2C11-433C-8F67-2E08A5F6E275}" type="pres">
      <dgm:prSet presAssocID="{281C3D2E-40DB-48FA-ADE2-EFC8A4E817C5}" presName="connTx" presStyleLbl="parChTrans1D2" presStyleIdx="2" presStyleCnt="6"/>
      <dgm:spPr/>
    </dgm:pt>
    <dgm:pt modelId="{CA2BBC81-B579-481E-84CE-4CBCD6F4118F}" type="pres">
      <dgm:prSet presAssocID="{1DD02A8D-8AB3-4502-953C-29AF6081218A}" presName="node" presStyleLbl="node1" presStyleIdx="2" presStyleCnt="6">
        <dgm:presLayoutVars>
          <dgm:bulletEnabled val="1"/>
        </dgm:presLayoutVars>
      </dgm:prSet>
      <dgm:spPr/>
    </dgm:pt>
    <dgm:pt modelId="{482F83F1-2A71-4CD2-B632-5BA2B750AAA3}" type="pres">
      <dgm:prSet presAssocID="{21D63390-271E-4FAE-9C8A-C2ADA7D6F6D4}" presName="Name9" presStyleLbl="parChTrans1D2" presStyleIdx="3" presStyleCnt="6"/>
      <dgm:spPr/>
    </dgm:pt>
    <dgm:pt modelId="{B20369D7-53A0-4C62-B4C3-C1CF0119F61C}" type="pres">
      <dgm:prSet presAssocID="{21D63390-271E-4FAE-9C8A-C2ADA7D6F6D4}" presName="connTx" presStyleLbl="parChTrans1D2" presStyleIdx="3" presStyleCnt="6"/>
      <dgm:spPr/>
    </dgm:pt>
    <dgm:pt modelId="{C0B8930D-4DCB-4A9A-ACCE-B63C48426F9F}" type="pres">
      <dgm:prSet presAssocID="{654CD7C7-6AE0-4AD4-A4BA-F8792218B54B}" presName="node" presStyleLbl="node1" presStyleIdx="3" presStyleCnt="6">
        <dgm:presLayoutVars>
          <dgm:bulletEnabled val="1"/>
        </dgm:presLayoutVars>
      </dgm:prSet>
      <dgm:spPr/>
    </dgm:pt>
    <dgm:pt modelId="{82832E87-20F9-48FE-854F-16C2B5FC454C}" type="pres">
      <dgm:prSet presAssocID="{2F9AF13F-AB46-4805-90A9-96029FE58477}" presName="Name9" presStyleLbl="parChTrans1D2" presStyleIdx="4" presStyleCnt="6"/>
      <dgm:spPr/>
    </dgm:pt>
    <dgm:pt modelId="{A8857E39-8B3E-4C89-9068-7F890D51DB52}" type="pres">
      <dgm:prSet presAssocID="{2F9AF13F-AB46-4805-90A9-96029FE58477}" presName="connTx" presStyleLbl="parChTrans1D2" presStyleIdx="4" presStyleCnt="6"/>
      <dgm:spPr/>
    </dgm:pt>
    <dgm:pt modelId="{DB281CAC-EE94-4618-AA8E-D0A020AD4E7A}" type="pres">
      <dgm:prSet presAssocID="{8B186CB7-B550-4191-A77B-DE0D0E866B34}" presName="node" presStyleLbl="node1" presStyleIdx="4" presStyleCnt="6">
        <dgm:presLayoutVars>
          <dgm:bulletEnabled val="1"/>
        </dgm:presLayoutVars>
      </dgm:prSet>
      <dgm:spPr/>
    </dgm:pt>
    <dgm:pt modelId="{E9400CB1-0D11-4739-A98C-0123C136475E}" type="pres">
      <dgm:prSet presAssocID="{6D0A195B-7699-41B3-A763-8C69A12C567B}" presName="Name9" presStyleLbl="parChTrans1D2" presStyleIdx="5" presStyleCnt="6"/>
      <dgm:spPr/>
    </dgm:pt>
    <dgm:pt modelId="{0C052D2E-1DE8-4FCC-B68A-DE17585B8B2E}" type="pres">
      <dgm:prSet presAssocID="{6D0A195B-7699-41B3-A763-8C69A12C567B}" presName="connTx" presStyleLbl="parChTrans1D2" presStyleIdx="5" presStyleCnt="6"/>
      <dgm:spPr/>
    </dgm:pt>
    <dgm:pt modelId="{F2C8483B-3423-47A7-83DB-C74E90A63E61}" type="pres">
      <dgm:prSet presAssocID="{8704F4FA-446A-4C13-B3DC-FBC5353A992B}" presName="node" presStyleLbl="node1" presStyleIdx="5" presStyleCnt="6">
        <dgm:presLayoutVars>
          <dgm:bulletEnabled val="1"/>
        </dgm:presLayoutVars>
      </dgm:prSet>
      <dgm:spPr/>
    </dgm:pt>
  </dgm:ptLst>
  <dgm:cxnLst>
    <dgm:cxn modelId="{D3ED9A00-FDC7-439E-92CC-79FAD2869854}" type="presOf" srcId="{ACAAC70E-FF9E-4884-A8A1-DB1C7BE3F213}" destId="{7957C207-78CE-4906-8E2D-D0E01972CD77}" srcOrd="0" destOrd="0" presId="urn:microsoft.com/office/officeart/2005/8/layout/radial1"/>
    <dgm:cxn modelId="{1D97FC15-A2BA-48A0-AE01-428A4250D02C}" srcId="{756F407B-D567-4CE5-9F0A-B972D93EC405}" destId="{6FF373C8-7453-4BBC-8FAB-8F0AA3104EEA}" srcOrd="1" destOrd="0" parTransId="{EF7ABE09-A885-4659-A007-A8CD5A28039C}" sibTransId="{8A65A261-ED71-4146-8A5C-B999CBFEC60E}"/>
    <dgm:cxn modelId="{32DFAD17-F904-4CF6-9413-16354E17244D}" type="presOf" srcId="{EF7ABE09-A885-4659-A007-A8CD5A28039C}" destId="{7A9B2D39-4618-4F10-A1CB-1052DF99FFCB}" srcOrd="0" destOrd="0" presId="urn:microsoft.com/office/officeart/2005/8/layout/radial1"/>
    <dgm:cxn modelId="{058B3D1E-163D-405F-B2A6-B1009677B792}" type="presOf" srcId="{6D0A195B-7699-41B3-A763-8C69A12C567B}" destId="{E9400CB1-0D11-4739-A98C-0123C136475E}" srcOrd="0" destOrd="0" presId="urn:microsoft.com/office/officeart/2005/8/layout/radial1"/>
    <dgm:cxn modelId="{9C59CB33-6348-4763-9702-E98FA3F4691E}" type="presOf" srcId="{654CD7C7-6AE0-4AD4-A4BA-F8792218B54B}" destId="{C0B8930D-4DCB-4A9A-ACCE-B63C48426F9F}" srcOrd="0" destOrd="0" presId="urn:microsoft.com/office/officeart/2005/8/layout/radial1"/>
    <dgm:cxn modelId="{D946CC40-6668-4144-B2FD-008D1295731D}" type="presOf" srcId="{281C3D2E-40DB-48FA-ADE2-EFC8A4E817C5}" destId="{69A0CF1E-2C11-433C-8F67-2E08A5F6E275}" srcOrd="1" destOrd="0" presId="urn:microsoft.com/office/officeart/2005/8/layout/radial1"/>
    <dgm:cxn modelId="{11AFA15D-F74A-47D0-8EE2-41E51E7860A2}" type="presOf" srcId="{281C3D2E-40DB-48FA-ADE2-EFC8A4E817C5}" destId="{7FB925B7-34E1-4E47-8ACB-5F53CEA20DD3}" srcOrd="0" destOrd="0" presId="urn:microsoft.com/office/officeart/2005/8/layout/radial1"/>
    <dgm:cxn modelId="{E0ADD541-A9F6-4197-A20A-7CA9AAC59FBB}" type="presOf" srcId="{2F9AF13F-AB46-4805-90A9-96029FE58477}" destId="{A8857E39-8B3E-4C89-9068-7F890D51DB52}" srcOrd="1" destOrd="0" presId="urn:microsoft.com/office/officeart/2005/8/layout/radial1"/>
    <dgm:cxn modelId="{6F8A9147-6347-4D20-AEB5-FEC6660595D6}" srcId="{56568C52-644E-428D-9551-8B528CBB38CB}" destId="{756F407B-D567-4CE5-9F0A-B972D93EC405}" srcOrd="0" destOrd="0" parTransId="{0F3CC604-202E-414C-B860-9CD75B16D4BA}" sibTransId="{76F33C5B-33E2-4AC6-A01A-7F263C523028}"/>
    <dgm:cxn modelId="{C4C3BA74-8927-42D4-AE8A-43F385801929}" type="presOf" srcId="{756F407B-D567-4CE5-9F0A-B972D93EC405}" destId="{6C147845-158A-4B54-BA2A-4CBB23D1486E}" srcOrd="0" destOrd="0" presId="urn:microsoft.com/office/officeart/2005/8/layout/radial1"/>
    <dgm:cxn modelId="{33F3CC55-F41A-41A0-9681-86E3F9D769B2}" type="presOf" srcId="{6FF373C8-7453-4BBC-8FAB-8F0AA3104EEA}" destId="{AB212F93-55E0-441F-8032-BD9B2D8E90DE}" srcOrd="0" destOrd="0" presId="urn:microsoft.com/office/officeart/2005/8/layout/radial1"/>
    <dgm:cxn modelId="{D0001A76-CFA3-4A73-A84E-7316C2ABFB04}" srcId="{756F407B-D567-4CE5-9F0A-B972D93EC405}" destId="{654CD7C7-6AE0-4AD4-A4BA-F8792218B54B}" srcOrd="3" destOrd="0" parTransId="{21D63390-271E-4FAE-9C8A-C2ADA7D6F6D4}" sibTransId="{63CFA47D-4CC8-4B22-82E7-EB48B11E4FBF}"/>
    <dgm:cxn modelId="{9A422A56-52E3-4537-9041-DA0828CB6851}" srcId="{756F407B-D567-4CE5-9F0A-B972D93EC405}" destId="{C3BFC302-F269-4CC1-A64A-709DCDC143E9}" srcOrd="0" destOrd="0" parTransId="{ACAAC70E-FF9E-4884-A8A1-DB1C7BE3F213}" sibTransId="{C7D79068-698E-4E8E-B114-D5EE005DB32D}"/>
    <dgm:cxn modelId="{CDF3397F-CDAC-4502-B73F-EBA5D0411602}" type="presOf" srcId="{ACAAC70E-FF9E-4884-A8A1-DB1C7BE3F213}" destId="{47DB4F66-0E32-42D1-9318-EA25C3C80C29}" srcOrd="1" destOrd="0" presId="urn:microsoft.com/office/officeart/2005/8/layout/radial1"/>
    <dgm:cxn modelId="{2C0B7E8E-7618-41B7-AC11-E72E19F29631}" type="presOf" srcId="{21D63390-271E-4FAE-9C8A-C2ADA7D6F6D4}" destId="{482F83F1-2A71-4CD2-B632-5BA2B750AAA3}" srcOrd="0" destOrd="0" presId="urn:microsoft.com/office/officeart/2005/8/layout/radial1"/>
    <dgm:cxn modelId="{BF2EFB9A-97C8-4615-A18C-23F9AC6A6FC0}" type="presOf" srcId="{21D63390-271E-4FAE-9C8A-C2ADA7D6F6D4}" destId="{B20369D7-53A0-4C62-B4C3-C1CF0119F61C}" srcOrd="1" destOrd="0" presId="urn:microsoft.com/office/officeart/2005/8/layout/radial1"/>
    <dgm:cxn modelId="{1E87739B-2F3A-457D-B9EF-E9410B57C2FC}" type="presOf" srcId="{1DD02A8D-8AB3-4502-953C-29AF6081218A}" destId="{CA2BBC81-B579-481E-84CE-4CBCD6F4118F}" srcOrd="0" destOrd="0" presId="urn:microsoft.com/office/officeart/2005/8/layout/radial1"/>
    <dgm:cxn modelId="{D5C1D1A5-3980-41FF-8181-CE9EE64161E8}" type="presOf" srcId="{EF7ABE09-A885-4659-A007-A8CD5A28039C}" destId="{68926832-EABD-4280-816F-3C1B6FEDCE86}" srcOrd="1" destOrd="0" presId="urn:microsoft.com/office/officeart/2005/8/layout/radial1"/>
    <dgm:cxn modelId="{05E300CF-98F6-45E4-8D4F-052EEF7DDA9D}" type="presOf" srcId="{8704F4FA-446A-4C13-B3DC-FBC5353A992B}" destId="{F2C8483B-3423-47A7-83DB-C74E90A63E61}" srcOrd="0" destOrd="0" presId="urn:microsoft.com/office/officeart/2005/8/layout/radial1"/>
    <dgm:cxn modelId="{CAB40CD5-B33C-41A5-B5B5-215B7C501FED}" type="presOf" srcId="{56568C52-644E-428D-9551-8B528CBB38CB}" destId="{FB70EF80-9367-402E-8048-C6C96E6323B2}" srcOrd="0" destOrd="0" presId="urn:microsoft.com/office/officeart/2005/8/layout/radial1"/>
    <dgm:cxn modelId="{B2389FD5-F34D-46F0-9349-6A8A25F9A0C2}" srcId="{756F407B-D567-4CE5-9F0A-B972D93EC405}" destId="{1DD02A8D-8AB3-4502-953C-29AF6081218A}" srcOrd="2" destOrd="0" parTransId="{281C3D2E-40DB-48FA-ADE2-EFC8A4E817C5}" sibTransId="{2B125715-4F7F-42EF-905A-3C958BC54754}"/>
    <dgm:cxn modelId="{1A14C8DC-9694-4FC0-8D52-58F4EFC389D7}" type="presOf" srcId="{6D0A195B-7699-41B3-A763-8C69A12C567B}" destId="{0C052D2E-1DE8-4FCC-B68A-DE17585B8B2E}" srcOrd="1" destOrd="0" presId="urn:microsoft.com/office/officeart/2005/8/layout/radial1"/>
    <dgm:cxn modelId="{E04143E8-765C-4029-9BB3-573DE9919F54}" type="presOf" srcId="{2F9AF13F-AB46-4805-90A9-96029FE58477}" destId="{82832E87-20F9-48FE-854F-16C2B5FC454C}" srcOrd="0" destOrd="0" presId="urn:microsoft.com/office/officeart/2005/8/layout/radial1"/>
    <dgm:cxn modelId="{91747FE9-EB3C-4354-9D77-0DCAC4AE46AB}" type="presOf" srcId="{8B186CB7-B550-4191-A77B-DE0D0E866B34}" destId="{DB281CAC-EE94-4618-AA8E-D0A020AD4E7A}" srcOrd="0" destOrd="0" presId="urn:microsoft.com/office/officeart/2005/8/layout/radial1"/>
    <dgm:cxn modelId="{EB842FEE-49F1-4538-8D24-17553B52BA45}" srcId="{756F407B-D567-4CE5-9F0A-B972D93EC405}" destId="{8B186CB7-B550-4191-A77B-DE0D0E866B34}" srcOrd="4" destOrd="0" parTransId="{2F9AF13F-AB46-4805-90A9-96029FE58477}" sibTransId="{13A272FA-8BD4-4CF8-A08D-4FE8B42315AC}"/>
    <dgm:cxn modelId="{5FC1FAFB-A07A-4469-BBBE-AA87EE8EC0A7}" type="presOf" srcId="{C3BFC302-F269-4CC1-A64A-709DCDC143E9}" destId="{6403C196-2E6B-47D9-B591-29DA48CC6A5C}" srcOrd="0" destOrd="0" presId="urn:microsoft.com/office/officeart/2005/8/layout/radial1"/>
    <dgm:cxn modelId="{B92307FE-B765-493A-8529-296FAF3971CA}" srcId="{756F407B-D567-4CE5-9F0A-B972D93EC405}" destId="{8704F4FA-446A-4C13-B3DC-FBC5353A992B}" srcOrd="5" destOrd="0" parTransId="{6D0A195B-7699-41B3-A763-8C69A12C567B}" sibTransId="{671AC559-0B60-4A90-90A7-08EACD75D12E}"/>
    <dgm:cxn modelId="{8CA0B00A-0687-4D7B-9B19-0061C3C62207}" type="presParOf" srcId="{FB70EF80-9367-402E-8048-C6C96E6323B2}" destId="{6C147845-158A-4B54-BA2A-4CBB23D1486E}" srcOrd="0" destOrd="0" presId="urn:microsoft.com/office/officeart/2005/8/layout/radial1"/>
    <dgm:cxn modelId="{63A28A7E-B2FE-483D-AA4D-FAEFF0AF9015}" type="presParOf" srcId="{FB70EF80-9367-402E-8048-C6C96E6323B2}" destId="{7957C207-78CE-4906-8E2D-D0E01972CD77}" srcOrd="1" destOrd="0" presId="urn:microsoft.com/office/officeart/2005/8/layout/radial1"/>
    <dgm:cxn modelId="{1E573859-7B17-4AA4-9781-2A451EF25290}" type="presParOf" srcId="{7957C207-78CE-4906-8E2D-D0E01972CD77}" destId="{47DB4F66-0E32-42D1-9318-EA25C3C80C29}" srcOrd="0" destOrd="0" presId="urn:microsoft.com/office/officeart/2005/8/layout/radial1"/>
    <dgm:cxn modelId="{3D5CBD06-1800-4B35-863B-16A4ACFDF755}" type="presParOf" srcId="{FB70EF80-9367-402E-8048-C6C96E6323B2}" destId="{6403C196-2E6B-47D9-B591-29DA48CC6A5C}" srcOrd="2" destOrd="0" presId="urn:microsoft.com/office/officeart/2005/8/layout/radial1"/>
    <dgm:cxn modelId="{C10D046C-413A-4FC7-8DC3-83D316B90895}" type="presParOf" srcId="{FB70EF80-9367-402E-8048-C6C96E6323B2}" destId="{7A9B2D39-4618-4F10-A1CB-1052DF99FFCB}" srcOrd="3" destOrd="0" presId="urn:microsoft.com/office/officeart/2005/8/layout/radial1"/>
    <dgm:cxn modelId="{E9F9F34A-B2CD-41C1-B801-F1B7E5FB6168}" type="presParOf" srcId="{7A9B2D39-4618-4F10-A1CB-1052DF99FFCB}" destId="{68926832-EABD-4280-816F-3C1B6FEDCE86}" srcOrd="0" destOrd="0" presId="urn:microsoft.com/office/officeart/2005/8/layout/radial1"/>
    <dgm:cxn modelId="{BF5F519B-296C-445C-896C-A784DE9BFCF9}" type="presParOf" srcId="{FB70EF80-9367-402E-8048-C6C96E6323B2}" destId="{AB212F93-55E0-441F-8032-BD9B2D8E90DE}" srcOrd="4" destOrd="0" presId="urn:microsoft.com/office/officeart/2005/8/layout/radial1"/>
    <dgm:cxn modelId="{EA946D01-6B1E-442C-AFE0-C4F98205F37F}" type="presParOf" srcId="{FB70EF80-9367-402E-8048-C6C96E6323B2}" destId="{7FB925B7-34E1-4E47-8ACB-5F53CEA20DD3}" srcOrd="5" destOrd="0" presId="urn:microsoft.com/office/officeart/2005/8/layout/radial1"/>
    <dgm:cxn modelId="{D9FA6DF2-29F4-4805-A769-06557AC6CCC4}" type="presParOf" srcId="{7FB925B7-34E1-4E47-8ACB-5F53CEA20DD3}" destId="{69A0CF1E-2C11-433C-8F67-2E08A5F6E275}" srcOrd="0" destOrd="0" presId="urn:microsoft.com/office/officeart/2005/8/layout/radial1"/>
    <dgm:cxn modelId="{FA453C4A-626F-41E8-B771-E4C18FB19B5E}" type="presParOf" srcId="{FB70EF80-9367-402E-8048-C6C96E6323B2}" destId="{CA2BBC81-B579-481E-84CE-4CBCD6F4118F}" srcOrd="6" destOrd="0" presId="urn:microsoft.com/office/officeart/2005/8/layout/radial1"/>
    <dgm:cxn modelId="{E22BD51D-D520-486F-B0AC-CEBFFF00E302}" type="presParOf" srcId="{FB70EF80-9367-402E-8048-C6C96E6323B2}" destId="{482F83F1-2A71-4CD2-B632-5BA2B750AAA3}" srcOrd="7" destOrd="0" presId="urn:microsoft.com/office/officeart/2005/8/layout/radial1"/>
    <dgm:cxn modelId="{1C655DF6-FD16-46F4-B021-AE6014268FB1}" type="presParOf" srcId="{482F83F1-2A71-4CD2-B632-5BA2B750AAA3}" destId="{B20369D7-53A0-4C62-B4C3-C1CF0119F61C}" srcOrd="0" destOrd="0" presId="urn:microsoft.com/office/officeart/2005/8/layout/radial1"/>
    <dgm:cxn modelId="{7C39EF7A-835C-46F1-BDB4-505D1F12793A}" type="presParOf" srcId="{FB70EF80-9367-402E-8048-C6C96E6323B2}" destId="{C0B8930D-4DCB-4A9A-ACCE-B63C48426F9F}" srcOrd="8" destOrd="0" presId="urn:microsoft.com/office/officeart/2005/8/layout/radial1"/>
    <dgm:cxn modelId="{78F784E9-42EC-4EA1-8F14-795F9B09A979}" type="presParOf" srcId="{FB70EF80-9367-402E-8048-C6C96E6323B2}" destId="{82832E87-20F9-48FE-854F-16C2B5FC454C}" srcOrd="9" destOrd="0" presId="urn:microsoft.com/office/officeart/2005/8/layout/radial1"/>
    <dgm:cxn modelId="{836D7E76-0E9B-4EC0-ADCE-9A89BE067D78}" type="presParOf" srcId="{82832E87-20F9-48FE-854F-16C2B5FC454C}" destId="{A8857E39-8B3E-4C89-9068-7F890D51DB52}" srcOrd="0" destOrd="0" presId="urn:microsoft.com/office/officeart/2005/8/layout/radial1"/>
    <dgm:cxn modelId="{A3E8C0D8-D7CB-46B1-AC20-267A9B9D1BD7}" type="presParOf" srcId="{FB70EF80-9367-402E-8048-C6C96E6323B2}" destId="{DB281CAC-EE94-4618-AA8E-D0A020AD4E7A}" srcOrd="10" destOrd="0" presId="urn:microsoft.com/office/officeart/2005/8/layout/radial1"/>
    <dgm:cxn modelId="{45BD4914-1861-4239-9F2A-6E661DC5D2F3}" type="presParOf" srcId="{FB70EF80-9367-402E-8048-C6C96E6323B2}" destId="{E9400CB1-0D11-4739-A98C-0123C136475E}" srcOrd="11" destOrd="0" presId="urn:microsoft.com/office/officeart/2005/8/layout/radial1"/>
    <dgm:cxn modelId="{8A1D895B-3786-4D29-B03A-473279819F30}" type="presParOf" srcId="{E9400CB1-0D11-4739-A98C-0123C136475E}" destId="{0C052D2E-1DE8-4FCC-B68A-DE17585B8B2E}" srcOrd="0" destOrd="0" presId="urn:microsoft.com/office/officeart/2005/8/layout/radial1"/>
    <dgm:cxn modelId="{B0159104-0D91-409F-BD94-274F6E6FBF57}" type="presParOf" srcId="{FB70EF80-9367-402E-8048-C6C96E6323B2}" destId="{F2C8483B-3423-47A7-83DB-C74E90A63E61}"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D400B44-3027-43A8-80C7-DA7306D15E73}" type="doc">
      <dgm:prSet loTypeId="urn:microsoft.com/office/officeart/2005/8/layout/pyramid2" loCatId="pyramid" qsTypeId="urn:microsoft.com/office/officeart/2005/8/quickstyle/3d1" qsCatId="3D" csTypeId="urn:microsoft.com/office/officeart/2005/8/colors/accent2_2" csCatId="accent2" phldr="1"/>
      <dgm:spPr/>
    </dgm:pt>
    <dgm:pt modelId="{15C78F6C-3C48-4DEA-940A-B39459235D25}">
      <dgm:prSet phldrT="[Text]" custT="1"/>
      <dgm:spPr/>
      <dgm:t>
        <a:bodyPr/>
        <a:lstStyle/>
        <a:p>
          <a:pPr algn="ctr"/>
          <a:r>
            <a:rPr lang="en-US" sz="1200" b="1" dirty="0">
              <a:latin typeface="Arial" panose="020B0604020202020204" pitchFamily="34" charset="0"/>
              <a:cs typeface="Arial" panose="020B0604020202020204" pitchFamily="34" charset="0"/>
            </a:rPr>
            <a:t>Comparison of Ratings</a:t>
          </a:r>
        </a:p>
      </dgm:t>
    </dgm:pt>
    <dgm:pt modelId="{F84949FF-2A65-4BBD-A10D-1A60990B5923}" type="parTrans" cxnId="{0B214C3C-9CAD-431E-B95A-FCDE60EC3EDF}">
      <dgm:prSet/>
      <dgm:spPr/>
      <dgm:t>
        <a:bodyPr/>
        <a:lstStyle/>
        <a:p>
          <a:pPr algn="ctr"/>
          <a:endParaRPr lang="en-US" sz="1200" b="1">
            <a:latin typeface="Arial" panose="020B0604020202020204" pitchFamily="34" charset="0"/>
            <a:cs typeface="Arial" panose="020B0604020202020204" pitchFamily="34" charset="0"/>
          </a:endParaRPr>
        </a:p>
      </dgm:t>
    </dgm:pt>
    <dgm:pt modelId="{5BC234E7-938B-4D43-87D6-6642D9E3E136}" type="sibTrans" cxnId="{0B214C3C-9CAD-431E-B95A-FCDE60EC3EDF}">
      <dgm:prSet/>
      <dgm:spPr/>
      <dgm:t>
        <a:bodyPr/>
        <a:lstStyle/>
        <a:p>
          <a:pPr algn="ctr"/>
          <a:endParaRPr lang="en-US" sz="1200" b="1">
            <a:latin typeface="Arial" panose="020B0604020202020204" pitchFamily="34" charset="0"/>
            <a:cs typeface="Arial" panose="020B0604020202020204" pitchFamily="34" charset="0"/>
          </a:endParaRPr>
        </a:p>
      </dgm:t>
    </dgm:pt>
    <dgm:pt modelId="{00941B1F-33B4-467B-ACC3-7E3C4CDE04A3}">
      <dgm:prSet phldrT="[Text]" custT="1"/>
      <dgm:spPr/>
      <dgm:t>
        <a:bodyPr/>
        <a:lstStyle/>
        <a:p>
          <a:pPr algn="ctr"/>
          <a:r>
            <a:rPr lang="en-US" sz="1200" b="1" dirty="0">
              <a:latin typeface="Arial" panose="020B0604020202020204" pitchFamily="34" charset="0"/>
              <a:cs typeface="Arial" panose="020B0604020202020204" pitchFamily="34" charset="0"/>
            </a:rPr>
            <a:t>Length of Review Comparison</a:t>
          </a:r>
        </a:p>
      </dgm:t>
    </dgm:pt>
    <dgm:pt modelId="{EAA7E32F-42FA-403A-858A-D23EE79BB537}" type="parTrans" cxnId="{126A9299-FDEF-44B7-8A5E-1FBB476D79B0}">
      <dgm:prSet/>
      <dgm:spPr/>
      <dgm:t>
        <a:bodyPr/>
        <a:lstStyle/>
        <a:p>
          <a:pPr algn="ctr"/>
          <a:endParaRPr lang="en-US" sz="1200" b="1">
            <a:latin typeface="Arial" panose="020B0604020202020204" pitchFamily="34" charset="0"/>
            <a:cs typeface="Arial" panose="020B0604020202020204" pitchFamily="34" charset="0"/>
          </a:endParaRPr>
        </a:p>
      </dgm:t>
    </dgm:pt>
    <dgm:pt modelId="{05BA425A-25A0-47BF-B3BF-9D96151D3725}" type="sibTrans" cxnId="{126A9299-FDEF-44B7-8A5E-1FBB476D79B0}">
      <dgm:prSet/>
      <dgm:spPr/>
      <dgm:t>
        <a:bodyPr/>
        <a:lstStyle/>
        <a:p>
          <a:pPr algn="ctr"/>
          <a:endParaRPr lang="en-US" sz="1200" b="1">
            <a:latin typeface="Arial" panose="020B0604020202020204" pitchFamily="34" charset="0"/>
            <a:cs typeface="Arial" panose="020B0604020202020204" pitchFamily="34" charset="0"/>
          </a:endParaRPr>
        </a:p>
      </dgm:t>
    </dgm:pt>
    <dgm:pt modelId="{F5803803-7E18-482B-BA7A-8C78D3C16747}">
      <dgm:prSet phldrT="[Text]" custT="1"/>
      <dgm:spPr/>
      <dgm:t>
        <a:bodyPr/>
        <a:lstStyle/>
        <a:p>
          <a:pPr algn="ctr"/>
          <a:r>
            <a:rPr lang="en-US" sz="1200" b="1" dirty="0">
              <a:latin typeface="Arial" panose="020B0604020202020204" pitchFamily="34" charset="0"/>
              <a:cs typeface="Arial" panose="020B0604020202020204" pitchFamily="34" charset="0"/>
            </a:rPr>
            <a:t>Normalization using Lemmatization Technique</a:t>
          </a:r>
        </a:p>
      </dgm:t>
    </dgm:pt>
    <dgm:pt modelId="{F793C796-0218-4836-8120-74BE2D14774D}" type="parTrans" cxnId="{B263D338-94A6-4225-9EE7-13B1C1B833B5}">
      <dgm:prSet/>
      <dgm:spPr/>
      <dgm:t>
        <a:bodyPr/>
        <a:lstStyle/>
        <a:p>
          <a:pPr algn="ctr"/>
          <a:endParaRPr lang="en-US" sz="1200" b="1">
            <a:latin typeface="Arial" panose="020B0604020202020204" pitchFamily="34" charset="0"/>
            <a:cs typeface="Arial" panose="020B0604020202020204" pitchFamily="34" charset="0"/>
          </a:endParaRPr>
        </a:p>
      </dgm:t>
    </dgm:pt>
    <dgm:pt modelId="{E475DA76-EEFF-406B-B35C-D45B8E60C9CA}" type="sibTrans" cxnId="{B263D338-94A6-4225-9EE7-13B1C1B833B5}">
      <dgm:prSet/>
      <dgm:spPr/>
      <dgm:t>
        <a:bodyPr/>
        <a:lstStyle/>
        <a:p>
          <a:pPr algn="ctr"/>
          <a:endParaRPr lang="en-US" sz="1200" b="1">
            <a:latin typeface="Arial" panose="020B0604020202020204" pitchFamily="34" charset="0"/>
            <a:cs typeface="Arial" panose="020B0604020202020204" pitchFamily="34" charset="0"/>
          </a:endParaRPr>
        </a:p>
      </dgm:t>
    </dgm:pt>
    <dgm:pt modelId="{DF9836AB-05E6-450A-B308-D7D70FCEAF14}">
      <dgm:prSet custT="1"/>
      <dgm:spPr/>
      <dgm:t>
        <a:bodyPr/>
        <a:lstStyle/>
        <a:p>
          <a:pPr algn="ctr"/>
          <a:r>
            <a:rPr lang="en-US" sz="1200" b="1" dirty="0">
              <a:latin typeface="Arial" panose="020B0604020202020204" pitchFamily="34" charset="0"/>
              <a:cs typeface="Arial" panose="020B0604020202020204" pitchFamily="34" charset="0"/>
            </a:rPr>
            <a:t>Tokenization</a:t>
          </a:r>
        </a:p>
      </dgm:t>
    </dgm:pt>
    <dgm:pt modelId="{BBC068D6-A87B-4415-AB74-E5BB9A57F533}" type="parTrans" cxnId="{6523DA32-A634-4C66-B972-E8FA57FDF410}">
      <dgm:prSet/>
      <dgm:spPr/>
      <dgm:t>
        <a:bodyPr/>
        <a:lstStyle/>
        <a:p>
          <a:pPr algn="ctr"/>
          <a:endParaRPr lang="en-US" sz="1200" b="1">
            <a:latin typeface="Arial" panose="020B0604020202020204" pitchFamily="34" charset="0"/>
            <a:cs typeface="Arial" panose="020B0604020202020204" pitchFamily="34" charset="0"/>
          </a:endParaRPr>
        </a:p>
      </dgm:t>
    </dgm:pt>
    <dgm:pt modelId="{CA23FAEC-C99D-4D25-8E10-93C709713854}" type="sibTrans" cxnId="{6523DA32-A634-4C66-B972-E8FA57FDF410}">
      <dgm:prSet/>
      <dgm:spPr/>
      <dgm:t>
        <a:bodyPr/>
        <a:lstStyle/>
        <a:p>
          <a:pPr algn="ctr"/>
          <a:endParaRPr lang="en-US" sz="1200" b="1">
            <a:latin typeface="Arial" panose="020B0604020202020204" pitchFamily="34" charset="0"/>
            <a:cs typeface="Arial" panose="020B0604020202020204" pitchFamily="34" charset="0"/>
          </a:endParaRPr>
        </a:p>
      </dgm:t>
    </dgm:pt>
    <dgm:pt modelId="{F5E19055-CDC7-456D-849F-62A78A09D04C}">
      <dgm:prSet custT="1"/>
      <dgm:spPr/>
      <dgm:t>
        <a:bodyPr/>
        <a:lstStyle/>
        <a:p>
          <a:pPr algn="ctr"/>
          <a:r>
            <a:rPr lang="en-US" sz="1200" b="1" dirty="0">
              <a:latin typeface="Arial" panose="020B0604020202020204" pitchFamily="34" charset="0"/>
              <a:cs typeface="Arial" panose="020B0604020202020204" pitchFamily="34" charset="0"/>
            </a:rPr>
            <a:t>Collocation using POS Tagging</a:t>
          </a:r>
        </a:p>
        <a:p>
          <a:pPr algn="ctr"/>
          <a:r>
            <a:rPr lang="en-US" sz="1200" b="1" dirty="0">
              <a:latin typeface="Arial" panose="020B0604020202020204" pitchFamily="34" charset="0"/>
              <a:cs typeface="Arial" panose="020B0604020202020204" pitchFamily="34" charset="0"/>
            </a:rPr>
            <a:t>(Adjective-Noun, Noun-Noun)</a:t>
          </a:r>
        </a:p>
      </dgm:t>
    </dgm:pt>
    <dgm:pt modelId="{D61A8D27-265A-4DF2-BE80-92966FB34FE4}" type="parTrans" cxnId="{25A75C52-BEC7-41D4-A138-A6E85DE61CBD}">
      <dgm:prSet/>
      <dgm:spPr/>
      <dgm:t>
        <a:bodyPr/>
        <a:lstStyle/>
        <a:p>
          <a:pPr algn="ctr"/>
          <a:endParaRPr lang="en-US" sz="1200" b="1">
            <a:latin typeface="Arial" panose="020B0604020202020204" pitchFamily="34" charset="0"/>
            <a:cs typeface="Arial" panose="020B0604020202020204" pitchFamily="34" charset="0"/>
          </a:endParaRPr>
        </a:p>
      </dgm:t>
    </dgm:pt>
    <dgm:pt modelId="{A3638584-6DE6-4995-9AF6-A56C6CD6CF0E}" type="sibTrans" cxnId="{25A75C52-BEC7-41D4-A138-A6E85DE61CBD}">
      <dgm:prSet/>
      <dgm:spPr/>
      <dgm:t>
        <a:bodyPr/>
        <a:lstStyle/>
        <a:p>
          <a:pPr algn="ctr"/>
          <a:endParaRPr lang="en-US" sz="1200" b="1">
            <a:latin typeface="Arial" panose="020B0604020202020204" pitchFamily="34" charset="0"/>
            <a:cs typeface="Arial" panose="020B0604020202020204" pitchFamily="34" charset="0"/>
          </a:endParaRPr>
        </a:p>
      </dgm:t>
    </dgm:pt>
    <dgm:pt modelId="{BC06281A-CC20-4435-90E7-1564A295D51F}">
      <dgm:prSet custT="1"/>
      <dgm:spPr/>
      <dgm:t>
        <a:bodyPr/>
        <a:lstStyle/>
        <a:p>
          <a:pPr algn="ctr"/>
          <a:r>
            <a:rPr lang="en-US" sz="1200" b="1" dirty="0">
              <a:latin typeface="Arial" panose="020B0604020202020204" pitchFamily="34" charset="0"/>
              <a:cs typeface="Arial" panose="020B0604020202020204" pitchFamily="34" charset="0"/>
            </a:rPr>
            <a:t>Naïve Based Sentiment Analysis</a:t>
          </a:r>
        </a:p>
      </dgm:t>
    </dgm:pt>
    <dgm:pt modelId="{A18559DC-E535-44FF-BECC-405F6A05A187}" type="parTrans" cxnId="{88780BEE-2E1B-4433-AB6B-E954E597E58C}">
      <dgm:prSet/>
      <dgm:spPr/>
      <dgm:t>
        <a:bodyPr/>
        <a:lstStyle/>
        <a:p>
          <a:pPr algn="ctr"/>
          <a:endParaRPr lang="en-US" sz="1200" b="1">
            <a:latin typeface="Arial" panose="020B0604020202020204" pitchFamily="34" charset="0"/>
            <a:cs typeface="Arial" panose="020B0604020202020204" pitchFamily="34" charset="0"/>
          </a:endParaRPr>
        </a:p>
      </dgm:t>
    </dgm:pt>
    <dgm:pt modelId="{A8C254F9-9244-4F47-9E39-25274D6802C3}" type="sibTrans" cxnId="{88780BEE-2E1B-4433-AB6B-E954E597E58C}">
      <dgm:prSet/>
      <dgm:spPr/>
      <dgm:t>
        <a:bodyPr/>
        <a:lstStyle/>
        <a:p>
          <a:pPr algn="ctr"/>
          <a:endParaRPr lang="en-US" sz="1200" b="1">
            <a:latin typeface="Arial" panose="020B0604020202020204" pitchFamily="34" charset="0"/>
            <a:cs typeface="Arial" panose="020B0604020202020204" pitchFamily="34" charset="0"/>
          </a:endParaRPr>
        </a:p>
      </dgm:t>
    </dgm:pt>
    <dgm:pt modelId="{B573C0A3-10EC-4A6E-8DF1-EAD59B3172BF}">
      <dgm:prSet custT="1"/>
      <dgm:spPr/>
      <dgm:t>
        <a:bodyPr/>
        <a:lstStyle/>
        <a:p>
          <a:pPr algn="ctr"/>
          <a:r>
            <a:rPr lang="en-US" sz="1200" b="1" dirty="0">
              <a:latin typeface="Arial" panose="020B0604020202020204" pitchFamily="34" charset="0"/>
              <a:cs typeface="Arial" panose="020B0604020202020204" pitchFamily="34" charset="0"/>
            </a:rPr>
            <a:t>Feature Engineering using CountVectorizer</a:t>
          </a:r>
        </a:p>
      </dgm:t>
    </dgm:pt>
    <dgm:pt modelId="{1C93A4D8-08EE-4839-BA67-1ABC64DF2FC4}" type="parTrans" cxnId="{7E412233-87DD-42BB-B785-0DC167D281FF}">
      <dgm:prSet/>
      <dgm:spPr/>
      <dgm:t>
        <a:bodyPr/>
        <a:lstStyle/>
        <a:p>
          <a:pPr algn="ctr"/>
          <a:endParaRPr lang="en-US" sz="1200" b="1">
            <a:latin typeface="Arial" panose="020B0604020202020204" pitchFamily="34" charset="0"/>
            <a:cs typeface="Arial" panose="020B0604020202020204" pitchFamily="34" charset="0"/>
          </a:endParaRPr>
        </a:p>
      </dgm:t>
    </dgm:pt>
    <dgm:pt modelId="{11F7C602-2FC3-4A74-A4B4-8FB9F59C02E3}" type="sibTrans" cxnId="{7E412233-87DD-42BB-B785-0DC167D281FF}">
      <dgm:prSet/>
      <dgm:spPr/>
      <dgm:t>
        <a:bodyPr/>
        <a:lstStyle/>
        <a:p>
          <a:pPr algn="ctr"/>
          <a:endParaRPr lang="en-US" sz="1200" b="1">
            <a:latin typeface="Arial" panose="020B0604020202020204" pitchFamily="34" charset="0"/>
            <a:cs typeface="Arial" panose="020B0604020202020204" pitchFamily="34" charset="0"/>
          </a:endParaRPr>
        </a:p>
      </dgm:t>
    </dgm:pt>
    <dgm:pt modelId="{332E1376-0771-4E0D-834B-F944D50ECCD0}">
      <dgm:prSet custT="1"/>
      <dgm:spPr/>
      <dgm:t>
        <a:bodyPr/>
        <a:lstStyle/>
        <a:p>
          <a:pPr algn="ctr"/>
          <a:endParaRPr lang="en-US" sz="1200" b="1" dirty="0">
            <a:latin typeface="Arial" panose="020B0604020202020204" pitchFamily="34" charset="0"/>
            <a:cs typeface="Arial" panose="020B0604020202020204" pitchFamily="34" charset="0"/>
          </a:endParaRPr>
        </a:p>
      </dgm:t>
    </dgm:pt>
    <dgm:pt modelId="{553E59D5-2093-4EA8-A834-D914249B631C}" type="parTrans" cxnId="{F1AD0282-A541-4EBD-8B28-80A890FC3EE7}">
      <dgm:prSet/>
      <dgm:spPr/>
      <dgm:t>
        <a:bodyPr/>
        <a:lstStyle/>
        <a:p>
          <a:pPr algn="ctr"/>
          <a:endParaRPr lang="en-US" sz="1200" b="1">
            <a:latin typeface="Arial" panose="020B0604020202020204" pitchFamily="34" charset="0"/>
            <a:cs typeface="Arial" panose="020B0604020202020204" pitchFamily="34" charset="0"/>
          </a:endParaRPr>
        </a:p>
      </dgm:t>
    </dgm:pt>
    <dgm:pt modelId="{76C6F143-059A-410D-9E53-A98A021BC379}" type="sibTrans" cxnId="{F1AD0282-A541-4EBD-8B28-80A890FC3EE7}">
      <dgm:prSet/>
      <dgm:spPr/>
      <dgm:t>
        <a:bodyPr/>
        <a:lstStyle/>
        <a:p>
          <a:pPr algn="ctr"/>
          <a:endParaRPr lang="en-US" sz="1200" b="1">
            <a:latin typeface="Arial" panose="020B0604020202020204" pitchFamily="34" charset="0"/>
            <a:cs typeface="Arial" panose="020B0604020202020204" pitchFamily="34" charset="0"/>
          </a:endParaRPr>
        </a:p>
      </dgm:t>
    </dgm:pt>
    <dgm:pt modelId="{5D135A6C-1CFE-49D9-9311-8BD12657E1C1}" type="pres">
      <dgm:prSet presAssocID="{BD400B44-3027-43A8-80C7-DA7306D15E73}" presName="compositeShape" presStyleCnt="0">
        <dgm:presLayoutVars>
          <dgm:dir/>
          <dgm:resizeHandles/>
        </dgm:presLayoutVars>
      </dgm:prSet>
      <dgm:spPr/>
    </dgm:pt>
    <dgm:pt modelId="{38E77917-0D16-4ACC-8C81-DBDFF33483FC}" type="pres">
      <dgm:prSet presAssocID="{BD400B44-3027-43A8-80C7-DA7306D15E73}" presName="pyramid" presStyleLbl="node1" presStyleIdx="0" presStyleCnt="1"/>
      <dgm:spPr/>
    </dgm:pt>
    <dgm:pt modelId="{D25E3C6E-4B6D-4192-82B6-85AB11150BD4}" type="pres">
      <dgm:prSet presAssocID="{BD400B44-3027-43A8-80C7-DA7306D15E73}" presName="theList" presStyleCnt="0"/>
      <dgm:spPr/>
    </dgm:pt>
    <dgm:pt modelId="{917C6180-638B-4B5C-BB1C-D7B647020ADE}" type="pres">
      <dgm:prSet presAssocID="{15C78F6C-3C48-4DEA-940A-B39459235D25}" presName="aNode" presStyleLbl="fgAcc1" presStyleIdx="0" presStyleCnt="7">
        <dgm:presLayoutVars>
          <dgm:bulletEnabled val="1"/>
        </dgm:presLayoutVars>
      </dgm:prSet>
      <dgm:spPr/>
    </dgm:pt>
    <dgm:pt modelId="{9A7E131A-6FD6-4746-80FD-CF5DFA2CA342}" type="pres">
      <dgm:prSet presAssocID="{15C78F6C-3C48-4DEA-940A-B39459235D25}" presName="aSpace" presStyleCnt="0"/>
      <dgm:spPr/>
    </dgm:pt>
    <dgm:pt modelId="{3D96D670-292A-435A-8DE9-421B7D34B4D5}" type="pres">
      <dgm:prSet presAssocID="{00941B1F-33B4-467B-ACC3-7E3C4CDE04A3}" presName="aNode" presStyleLbl="fgAcc1" presStyleIdx="1" presStyleCnt="7">
        <dgm:presLayoutVars>
          <dgm:bulletEnabled val="1"/>
        </dgm:presLayoutVars>
      </dgm:prSet>
      <dgm:spPr/>
    </dgm:pt>
    <dgm:pt modelId="{E0FA7A1D-559C-432A-A17A-3DBB9F24CC02}" type="pres">
      <dgm:prSet presAssocID="{00941B1F-33B4-467B-ACC3-7E3C4CDE04A3}" presName="aSpace" presStyleCnt="0"/>
      <dgm:spPr/>
    </dgm:pt>
    <dgm:pt modelId="{C7712960-D557-48A9-8671-71949F3A8890}" type="pres">
      <dgm:prSet presAssocID="{F5803803-7E18-482B-BA7A-8C78D3C16747}" presName="aNode" presStyleLbl="fgAcc1" presStyleIdx="2" presStyleCnt="7">
        <dgm:presLayoutVars>
          <dgm:bulletEnabled val="1"/>
        </dgm:presLayoutVars>
      </dgm:prSet>
      <dgm:spPr/>
    </dgm:pt>
    <dgm:pt modelId="{35F263BE-DFB5-40A2-A736-8DDB2C1DB459}" type="pres">
      <dgm:prSet presAssocID="{F5803803-7E18-482B-BA7A-8C78D3C16747}" presName="aSpace" presStyleCnt="0"/>
      <dgm:spPr/>
    </dgm:pt>
    <dgm:pt modelId="{875954A0-9320-492F-ACF2-E29D56E7186F}" type="pres">
      <dgm:prSet presAssocID="{DF9836AB-05E6-450A-B308-D7D70FCEAF14}" presName="aNode" presStyleLbl="fgAcc1" presStyleIdx="3" presStyleCnt="7">
        <dgm:presLayoutVars>
          <dgm:bulletEnabled val="1"/>
        </dgm:presLayoutVars>
      </dgm:prSet>
      <dgm:spPr/>
    </dgm:pt>
    <dgm:pt modelId="{1B15FCFD-3472-46F6-AD2F-A0C634FA257A}" type="pres">
      <dgm:prSet presAssocID="{DF9836AB-05E6-450A-B308-D7D70FCEAF14}" presName="aSpace" presStyleCnt="0"/>
      <dgm:spPr/>
    </dgm:pt>
    <dgm:pt modelId="{43B857BB-685A-47B6-AB9B-F8E3EDB05460}" type="pres">
      <dgm:prSet presAssocID="{F5E19055-CDC7-456D-849F-62A78A09D04C}" presName="aNode" presStyleLbl="fgAcc1" presStyleIdx="4" presStyleCnt="7">
        <dgm:presLayoutVars>
          <dgm:bulletEnabled val="1"/>
        </dgm:presLayoutVars>
      </dgm:prSet>
      <dgm:spPr/>
    </dgm:pt>
    <dgm:pt modelId="{9D5C3C15-3BDF-4217-98EC-C5F0B1210291}" type="pres">
      <dgm:prSet presAssocID="{F5E19055-CDC7-456D-849F-62A78A09D04C}" presName="aSpace" presStyleCnt="0"/>
      <dgm:spPr/>
    </dgm:pt>
    <dgm:pt modelId="{D6818E39-3E84-4D7C-9F29-8080CC58624D}" type="pres">
      <dgm:prSet presAssocID="{BC06281A-CC20-4435-90E7-1564A295D51F}" presName="aNode" presStyleLbl="fgAcc1" presStyleIdx="5" presStyleCnt="7">
        <dgm:presLayoutVars>
          <dgm:bulletEnabled val="1"/>
        </dgm:presLayoutVars>
      </dgm:prSet>
      <dgm:spPr/>
    </dgm:pt>
    <dgm:pt modelId="{8FAF96EA-FA4A-4607-95A3-A9F44F767B3B}" type="pres">
      <dgm:prSet presAssocID="{BC06281A-CC20-4435-90E7-1564A295D51F}" presName="aSpace" presStyleCnt="0"/>
      <dgm:spPr/>
    </dgm:pt>
    <dgm:pt modelId="{3319CD71-0B2E-4F35-8CCC-815F26228AEC}" type="pres">
      <dgm:prSet presAssocID="{B573C0A3-10EC-4A6E-8DF1-EAD59B3172BF}" presName="aNode" presStyleLbl="fgAcc1" presStyleIdx="6" presStyleCnt="7">
        <dgm:presLayoutVars>
          <dgm:bulletEnabled val="1"/>
        </dgm:presLayoutVars>
      </dgm:prSet>
      <dgm:spPr/>
    </dgm:pt>
    <dgm:pt modelId="{B40B9CA8-EC22-4A42-B9C1-8FE8D5E2E7C5}" type="pres">
      <dgm:prSet presAssocID="{B573C0A3-10EC-4A6E-8DF1-EAD59B3172BF}" presName="aSpace" presStyleCnt="0"/>
      <dgm:spPr/>
    </dgm:pt>
  </dgm:ptLst>
  <dgm:cxnLst>
    <dgm:cxn modelId="{FED15423-B384-4172-893E-E837EC0691EC}" type="presOf" srcId="{DF9836AB-05E6-450A-B308-D7D70FCEAF14}" destId="{875954A0-9320-492F-ACF2-E29D56E7186F}" srcOrd="0" destOrd="0" presId="urn:microsoft.com/office/officeart/2005/8/layout/pyramid2"/>
    <dgm:cxn modelId="{084F8625-222D-43E0-A4D8-2375315097F6}" type="presOf" srcId="{F5E19055-CDC7-456D-849F-62A78A09D04C}" destId="{43B857BB-685A-47B6-AB9B-F8E3EDB05460}" srcOrd="0" destOrd="0" presId="urn:microsoft.com/office/officeart/2005/8/layout/pyramid2"/>
    <dgm:cxn modelId="{93BB042D-8072-477B-B7AC-9FF67551620A}" type="presOf" srcId="{15C78F6C-3C48-4DEA-940A-B39459235D25}" destId="{917C6180-638B-4B5C-BB1C-D7B647020ADE}" srcOrd="0" destOrd="0" presId="urn:microsoft.com/office/officeart/2005/8/layout/pyramid2"/>
    <dgm:cxn modelId="{6523DA32-A634-4C66-B972-E8FA57FDF410}" srcId="{BD400B44-3027-43A8-80C7-DA7306D15E73}" destId="{DF9836AB-05E6-450A-B308-D7D70FCEAF14}" srcOrd="3" destOrd="0" parTransId="{BBC068D6-A87B-4415-AB74-E5BB9A57F533}" sibTransId="{CA23FAEC-C99D-4D25-8E10-93C709713854}"/>
    <dgm:cxn modelId="{7E412233-87DD-42BB-B785-0DC167D281FF}" srcId="{BD400B44-3027-43A8-80C7-DA7306D15E73}" destId="{B573C0A3-10EC-4A6E-8DF1-EAD59B3172BF}" srcOrd="6" destOrd="0" parTransId="{1C93A4D8-08EE-4839-BA67-1ABC64DF2FC4}" sibTransId="{11F7C602-2FC3-4A74-A4B4-8FB9F59C02E3}"/>
    <dgm:cxn modelId="{B263D338-94A6-4225-9EE7-13B1C1B833B5}" srcId="{BD400B44-3027-43A8-80C7-DA7306D15E73}" destId="{F5803803-7E18-482B-BA7A-8C78D3C16747}" srcOrd="2" destOrd="0" parTransId="{F793C796-0218-4836-8120-74BE2D14774D}" sibTransId="{E475DA76-EEFF-406B-B35C-D45B8E60C9CA}"/>
    <dgm:cxn modelId="{0B214C3C-9CAD-431E-B95A-FCDE60EC3EDF}" srcId="{BD400B44-3027-43A8-80C7-DA7306D15E73}" destId="{15C78F6C-3C48-4DEA-940A-B39459235D25}" srcOrd="0" destOrd="0" parTransId="{F84949FF-2A65-4BBD-A10D-1A60990B5923}" sibTransId="{5BC234E7-938B-4D43-87D6-6642D9E3E136}"/>
    <dgm:cxn modelId="{ECE94D5D-BEB6-4D51-BCDA-CA0CA3449485}" type="presOf" srcId="{F5803803-7E18-482B-BA7A-8C78D3C16747}" destId="{C7712960-D557-48A9-8671-71949F3A8890}" srcOrd="0" destOrd="0" presId="urn:microsoft.com/office/officeart/2005/8/layout/pyramid2"/>
    <dgm:cxn modelId="{73DF6F43-3F30-4A5D-B73C-EF2391CFD5EB}" type="presOf" srcId="{B573C0A3-10EC-4A6E-8DF1-EAD59B3172BF}" destId="{3319CD71-0B2E-4F35-8CCC-815F26228AEC}" srcOrd="0" destOrd="0" presId="urn:microsoft.com/office/officeart/2005/8/layout/pyramid2"/>
    <dgm:cxn modelId="{25A75C52-BEC7-41D4-A138-A6E85DE61CBD}" srcId="{BD400B44-3027-43A8-80C7-DA7306D15E73}" destId="{F5E19055-CDC7-456D-849F-62A78A09D04C}" srcOrd="4" destOrd="0" parTransId="{D61A8D27-265A-4DF2-BE80-92966FB34FE4}" sibTransId="{A3638584-6DE6-4995-9AF6-A56C6CD6CF0E}"/>
    <dgm:cxn modelId="{D4721C55-2564-4FE9-AB57-036410AEF6CF}" type="presOf" srcId="{BD400B44-3027-43A8-80C7-DA7306D15E73}" destId="{5D135A6C-1CFE-49D9-9311-8BD12657E1C1}" srcOrd="0" destOrd="0" presId="urn:microsoft.com/office/officeart/2005/8/layout/pyramid2"/>
    <dgm:cxn modelId="{F1AD0282-A541-4EBD-8B28-80A890FC3EE7}" srcId="{B573C0A3-10EC-4A6E-8DF1-EAD59B3172BF}" destId="{332E1376-0771-4E0D-834B-F944D50ECCD0}" srcOrd="0" destOrd="0" parTransId="{553E59D5-2093-4EA8-A834-D914249B631C}" sibTransId="{76C6F143-059A-410D-9E53-A98A021BC379}"/>
    <dgm:cxn modelId="{0B125C95-F712-4E6F-BCE3-151FC99656E4}" type="presOf" srcId="{BC06281A-CC20-4435-90E7-1564A295D51F}" destId="{D6818E39-3E84-4D7C-9F29-8080CC58624D}" srcOrd="0" destOrd="0" presId="urn:microsoft.com/office/officeart/2005/8/layout/pyramid2"/>
    <dgm:cxn modelId="{126A9299-FDEF-44B7-8A5E-1FBB476D79B0}" srcId="{BD400B44-3027-43A8-80C7-DA7306D15E73}" destId="{00941B1F-33B4-467B-ACC3-7E3C4CDE04A3}" srcOrd="1" destOrd="0" parTransId="{EAA7E32F-42FA-403A-858A-D23EE79BB537}" sibTransId="{05BA425A-25A0-47BF-B3BF-9D96151D3725}"/>
    <dgm:cxn modelId="{97AF10EB-B6B1-478F-A199-321010981327}" type="presOf" srcId="{332E1376-0771-4E0D-834B-F944D50ECCD0}" destId="{3319CD71-0B2E-4F35-8CCC-815F26228AEC}" srcOrd="0" destOrd="1" presId="urn:microsoft.com/office/officeart/2005/8/layout/pyramid2"/>
    <dgm:cxn modelId="{88780BEE-2E1B-4433-AB6B-E954E597E58C}" srcId="{BD400B44-3027-43A8-80C7-DA7306D15E73}" destId="{BC06281A-CC20-4435-90E7-1564A295D51F}" srcOrd="5" destOrd="0" parTransId="{A18559DC-E535-44FF-BECC-405F6A05A187}" sibTransId="{A8C254F9-9244-4F47-9E39-25274D6802C3}"/>
    <dgm:cxn modelId="{BF0717FB-EC76-4817-BFA3-9B55CB7B8070}" type="presOf" srcId="{00941B1F-33B4-467B-ACC3-7E3C4CDE04A3}" destId="{3D96D670-292A-435A-8DE9-421B7D34B4D5}" srcOrd="0" destOrd="0" presId="urn:microsoft.com/office/officeart/2005/8/layout/pyramid2"/>
    <dgm:cxn modelId="{0164F294-9F23-41B7-ACAD-F16FF84F2034}" type="presParOf" srcId="{5D135A6C-1CFE-49D9-9311-8BD12657E1C1}" destId="{38E77917-0D16-4ACC-8C81-DBDFF33483FC}" srcOrd="0" destOrd="0" presId="urn:microsoft.com/office/officeart/2005/8/layout/pyramid2"/>
    <dgm:cxn modelId="{C6153047-72B0-446F-8B33-C76B6320CD59}" type="presParOf" srcId="{5D135A6C-1CFE-49D9-9311-8BD12657E1C1}" destId="{D25E3C6E-4B6D-4192-82B6-85AB11150BD4}" srcOrd="1" destOrd="0" presId="urn:microsoft.com/office/officeart/2005/8/layout/pyramid2"/>
    <dgm:cxn modelId="{CA7B5664-2985-4B6C-9736-2F6A512586ED}" type="presParOf" srcId="{D25E3C6E-4B6D-4192-82B6-85AB11150BD4}" destId="{917C6180-638B-4B5C-BB1C-D7B647020ADE}" srcOrd="0" destOrd="0" presId="urn:microsoft.com/office/officeart/2005/8/layout/pyramid2"/>
    <dgm:cxn modelId="{D8CD336F-72AF-42FA-95EF-568113C23BB4}" type="presParOf" srcId="{D25E3C6E-4B6D-4192-82B6-85AB11150BD4}" destId="{9A7E131A-6FD6-4746-80FD-CF5DFA2CA342}" srcOrd="1" destOrd="0" presId="urn:microsoft.com/office/officeart/2005/8/layout/pyramid2"/>
    <dgm:cxn modelId="{BE50815E-AB03-4328-9B94-63ED74F0CC55}" type="presParOf" srcId="{D25E3C6E-4B6D-4192-82B6-85AB11150BD4}" destId="{3D96D670-292A-435A-8DE9-421B7D34B4D5}" srcOrd="2" destOrd="0" presId="urn:microsoft.com/office/officeart/2005/8/layout/pyramid2"/>
    <dgm:cxn modelId="{C15E4E20-4A57-4E78-9DCA-CB6D81E8E0EF}" type="presParOf" srcId="{D25E3C6E-4B6D-4192-82B6-85AB11150BD4}" destId="{E0FA7A1D-559C-432A-A17A-3DBB9F24CC02}" srcOrd="3" destOrd="0" presId="urn:microsoft.com/office/officeart/2005/8/layout/pyramid2"/>
    <dgm:cxn modelId="{F2FE8C52-DF17-4838-A922-A0EB2F835806}" type="presParOf" srcId="{D25E3C6E-4B6D-4192-82B6-85AB11150BD4}" destId="{C7712960-D557-48A9-8671-71949F3A8890}" srcOrd="4" destOrd="0" presId="urn:microsoft.com/office/officeart/2005/8/layout/pyramid2"/>
    <dgm:cxn modelId="{AFDE625C-3B44-4BD0-8E85-4143B210C545}" type="presParOf" srcId="{D25E3C6E-4B6D-4192-82B6-85AB11150BD4}" destId="{35F263BE-DFB5-40A2-A736-8DDB2C1DB459}" srcOrd="5" destOrd="0" presId="urn:microsoft.com/office/officeart/2005/8/layout/pyramid2"/>
    <dgm:cxn modelId="{3028C28B-2A31-4675-95C1-31D0EFD08FBE}" type="presParOf" srcId="{D25E3C6E-4B6D-4192-82B6-85AB11150BD4}" destId="{875954A0-9320-492F-ACF2-E29D56E7186F}" srcOrd="6" destOrd="0" presId="urn:microsoft.com/office/officeart/2005/8/layout/pyramid2"/>
    <dgm:cxn modelId="{39169A8B-A874-4174-8EC2-A1E70FA45749}" type="presParOf" srcId="{D25E3C6E-4B6D-4192-82B6-85AB11150BD4}" destId="{1B15FCFD-3472-46F6-AD2F-A0C634FA257A}" srcOrd="7" destOrd="0" presId="urn:microsoft.com/office/officeart/2005/8/layout/pyramid2"/>
    <dgm:cxn modelId="{38DCDB80-B2D6-4071-8753-8F800A4ED869}" type="presParOf" srcId="{D25E3C6E-4B6D-4192-82B6-85AB11150BD4}" destId="{43B857BB-685A-47B6-AB9B-F8E3EDB05460}" srcOrd="8" destOrd="0" presId="urn:microsoft.com/office/officeart/2005/8/layout/pyramid2"/>
    <dgm:cxn modelId="{0C784990-6230-4FFF-937A-FCF07BBD659F}" type="presParOf" srcId="{D25E3C6E-4B6D-4192-82B6-85AB11150BD4}" destId="{9D5C3C15-3BDF-4217-98EC-C5F0B1210291}" srcOrd="9" destOrd="0" presId="urn:microsoft.com/office/officeart/2005/8/layout/pyramid2"/>
    <dgm:cxn modelId="{72DA6D85-11BF-433C-B101-F030C02EA8AD}" type="presParOf" srcId="{D25E3C6E-4B6D-4192-82B6-85AB11150BD4}" destId="{D6818E39-3E84-4D7C-9F29-8080CC58624D}" srcOrd="10" destOrd="0" presId="urn:microsoft.com/office/officeart/2005/8/layout/pyramid2"/>
    <dgm:cxn modelId="{DF22F118-C70F-4203-B839-0D2ED749711E}" type="presParOf" srcId="{D25E3C6E-4B6D-4192-82B6-85AB11150BD4}" destId="{8FAF96EA-FA4A-4607-95A3-A9F44F767B3B}" srcOrd="11" destOrd="0" presId="urn:microsoft.com/office/officeart/2005/8/layout/pyramid2"/>
    <dgm:cxn modelId="{A6931441-B03D-4E20-9018-A2BFD5B11A9A}" type="presParOf" srcId="{D25E3C6E-4B6D-4192-82B6-85AB11150BD4}" destId="{3319CD71-0B2E-4F35-8CCC-815F26228AEC}" srcOrd="12" destOrd="0" presId="urn:microsoft.com/office/officeart/2005/8/layout/pyramid2"/>
    <dgm:cxn modelId="{B3464840-F789-4561-9610-11B7AA8C8F8F}" type="presParOf" srcId="{D25E3C6E-4B6D-4192-82B6-85AB11150BD4}" destId="{B40B9CA8-EC22-4A42-B9C1-8FE8D5E2E7C5}" srcOrd="1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404EB3-408F-4C8C-A0D1-C85CF196288D}" type="doc">
      <dgm:prSet loTypeId="urn:microsoft.com/office/officeart/2005/8/layout/radial1" loCatId="cycle" qsTypeId="urn:microsoft.com/office/officeart/2005/8/quickstyle/simple5" qsCatId="simple" csTypeId="urn:microsoft.com/office/officeart/2005/8/colors/accent5_2" csCatId="accent5" phldr="1"/>
      <dgm:spPr/>
      <dgm:t>
        <a:bodyPr/>
        <a:lstStyle/>
        <a:p>
          <a:endParaRPr lang="en-US"/>
        </a:p>
      </dgm:t>
    </dgm:pt>
    <dgm:pt modelId="{7BD1D28A-0FAA-4775-B944-024B0AE7E9C6}">
      <dgm:prSet phldrT="[Text]"/>
      <dgm:spPr/>
      <dgm:t>
        <a:bodyPr/>
        <a:lstStyle/>
        <a:p>
          <a:r>
            <a:rPr lang="en-US" b="1" dirty="0">
              <a:solidFill>
                <a:schemeClr val="tx1"/>
              </a:solidFill>
            </a:rPr>
            <a:t>Most Discussed Topics</a:t>
          </a:r>
        </a:p>
      </dgm:t>
    </dgm:pt>
    <dgm:pt modelId="{60A534E7-6627-4C9D-8664-D6999C5F3FA1}" type="parTrans" cxnId="{4D27F96E-5F97-4C08-9EFF-9B2571C533D2}">
      <dgm:prSet/>
      <dgm:spPr/>
      <dgm:t>
        <a:bodyPr/>
        <a:lstStyle/>
        <a:p>
          <a:endParaRPr lang="en-US" b="1">
            <a:solidFill>
              <a:schemeClr val="tx1"/>
            </a:solidFill>
          </a:endParaRPr>
        </a:p>
      </dgm:t>
    </dgm:pt>
    <dgm:pt modelId="{2909EA98-3B14-4A90-801B-68D9BFE115F9}" type="sibTrans" cxnId="{4D27F96E-5F97-4C08-9EFF-9B2571C533D2}">
      <dgm:prSet/>
      <dgm:spPr/>
      <dgm:t>
        <a:bodyPr/>
        <a:lstStyle/>
        <a:p>
          <a:endParaRPr lang="en-US" b="1">
            <a:solidFill>
              <a:schemeClr val="tx1"/>
            </a:solidFill>
          </a:endParaRPr>
        </a:p>
      </dgm:t>
    </dgm:pt>
    <dgm:pt modelId="{E7EAB39B-B4FF-4063-A9D2-E450CE2D4E5B}">
      <dgm:prSet phldrT="[Text]"/>
      <dgm:spPr/>
      <dgm:t>
        <a:bodyPr/>
        <a:lstStyle/>
        <a:p>
          <a:r>
            <a:rPr lang="en-US" b="1" dirty="0">
              <a:solidFill>
                <a:schemeClr val="tx1"/>
              </a:solidFill>
            </a:rPr>
            <a:t>Customer Service, Internet Service, Data Plan, Billing Cycle</a:t>
          </a:r>
        </a:p>
      </dgm:t>
    </dgm:pt>
    <dgm:pt modelId="{3E6CEEFA-696D-4C74-A3C0-C94F2BDFC680}" type="parTrans" cxnId="{70041358-EF06-4105-A433-CBCB731A49D5}">
      <dgm:prSet/>
      <dgm:spPr/>
      <dgm:t>
        <a:bodyPr/>
        <a:lstStyle/>
        <a:p>
          <a:endParaRPr lang="en-US" b="1">
            <a:solidFill>
              <a:schemeClr val="tx1"/>
            </a:solidFill>
          </a:endParaRPr>
        </a:p>
      </dgm:t>
    </dgm:pt>
    <dgm:pt modelId="{0261C5BA-A5D0-4320-98A4-6054625EE9BE}" type="sibTrans" cxnId="{70041358-EF06-4105-A433-CBCB731A49D5}">
      <dgm:prSet/>
      <dgm:spPr/>
      <dgm:t>
        <a:bodyPr/>
        <a:lstStyle/>
        <a:p>
          <a:endParaRPr lang="en-US" b="1">
            <a:solidFill>
              <a:schemeClr val="tx1"/>
            </a:solidFill>
          </a:endParaRPr>
        </a:p>
      </dgm:t>
    </dgm:pt>
    <dgm:pt modelId="{FFFB372F-9761-4AD2-9271-20BADA5574FE}">
      <dgm:prSet phldrT="[Text]"/>
      <dgm:spPr/>
      <dgm:t>
        <a:bodyPr/>
        <a:lstStyle/>
        <a:p>
          <a:r>
            <a:rPr lang="en-US" b="1" dirty="0">
              <a:solidFill>
                <a:schemeClr val="tx1"/>
              </a:solidFill>
            </a:rPr>
            <a:t>Customer Service, Data Plan, Unlimited Data, Service Rep, Tech Support</a:t>
          </a:r>
        </a:p>
      </dgm:t>
    </dgm:pt>
    <dgm:pt modelId="{9D2E81E1-DD1A-42E7-AFF7-40E1D680DD16}" type="parTrans" cxnId="{9010B531-8195-4E3A-8EFA-EAD68DCBDC27}">
      <dgm:prSet/>
      <dgm:spPr/>
      <dgm:t>
        <a:bodyPr/>
        <a:lstStyle/>
        <a:p>
          <a:endParaRPr lang="en-US" b="1">
            <a:solidFill>
              <a:schemeClr val="tx1"/>
            </a:solidFill>
          </a:endParaRPr>
        </a:p>
      </dgm:t>
    </dgm:pt>
    <dgm:pt modelId="{D10747B6-3D31-4664-BC76-E24C88D4300D}" type="sibTrans" cxnId="{9010B531-8195-4E3A-8EFA-EAD68DCBDC27}">
      <dgm:prSet/>
      <dgm:spPr/>
      <dgm:t>
        <a:bodyPr/>
        <a:lstStyle/>
        <a:p>
          <a:endParaRPr lang="en-US" b="1">
            <a:solidFill>
              <a:schemeClr val="tx1"/>
            </a:solidFill>
          </a:endParaRPr>
        </a:p>
      </dgm:t>
    </dgm:pt>
    <dgm:pt modelId="{FCDA0F36-1F71-492C-9AA2-F01BF88776CA}" type="pres">
      <dgm:prSet presAssocID="{37404EB3-408F-4C8C-A0D1-C85CF196288D}" presName="cycle" presStyleCnt="0">
        <dgm:presLayoutVars>
          <dgm:chMax val="1"/>
          <dgm:dir/>
          <dgm:animLvl val="ctr"/>
          <dgm:resizeHandles val="exact"/>
        </dgm:presLayoutVars>
      </dgm:prSet>
      <dgm:spPr/>
    </dgm:pt>
    <dgm:pt modelId="{8E75A017-F862-4D93-A513-D2FC7D5FAB2C}" type="pres">
      <dgm:prSet presAssocID="{7BD1D28A-0FAA-4775-B944-024B0AE7E9C6}" presName="centerShape" presStyleLbl="node0" presStyleIdx="0" presStyleCnt="1"/>
      <dgm:spPr/>
    </dgm:pt>
    <dgm:pt modelId="{B0D88096-7C19-4D40-99FA-2BC90BCC6A84}" type="pres">
      <dgm:prSet presAssocID="{3E6CEEFA-696D-4C74-A3C0-C94F2BDFC680}" presName="Name9" presStyleLbl="parChTrans1D2" presStyleIdx="0" presStyleCnt="2"/>
      <dgm:spPr/>
    </dgm:pt>
    <dgm:pt modelId="{55E141A8-493E-458E-96E9-45093B1904F6}" type="pres">
      <dgm:prSet presAssocID="{3E6CEEFA-696D-4C74-A3C0-C94F2BDFC680}" presName="connTx" presStyleLbl="parChTrans1D2" presStyleIdx="0" presStyleCnt="2"/>
      <dgm:spPr/>
    </dgm:pt>
    <dgm:pt modelId="{81B6F224-7EC0-4AE9-9BD1-73A722D9FD37}" type="pres">
      <dgm:prSet presAssocID="{E7EAB39B-B4FF-4063-A9D2-E450CE2D4E5B}" presName="node" presStyleLbl="node1" presStyleIdx="0" presStyleCnt="2" custRadScaleRad="98666" custRadScaleInc="-100000">
        <dgm:presLayoutVars>
          <dgm:bulletEnabled val="1"/>
        </dgm:presLayoutVars>
      </dgm:prSet>
      <dgm:spPr/>
    </dgm:pt>
    <dgm:pt modelId="{DE254052-BBBA-4EE3-9230-0AD91D0F891B}" type="pres">
      <dgm:prSet presAssocID="{9D2E81E1-DD1A-42E7-AFF7-40E1D680DD16}" presName="Name9" presStyleLbl="parChTrans1D2" presStyleIdx="1" presStyleCnt="2"/>
      <dgm:spPr/>
    </dgm:pt>
    <dgm:pt modelId="{5454463D-D4CA-4A26-88EC-52F2F897CFD1}" type="pres">
      <dgm:prSet presAssocID="{9D2E81E1-DD1A-42E7-AFF7-40E1D680DD16}" presName="connTx" presStyleLbl="parChTrans1D2" presStyleIdx="1" presStyleCnt="2"/>
      <dgm:spPr/>
    </dgm:pt>
    <dgm:pt modelId="{1FCDC849-5789-47D7-A471-0F8438FC4786}" type="pres">
      <dgm:prSet presAssocID="{FFFB372F-9761-4AD2-9271-20BADA5574FE}" presName="node" presStyleLbl="node1" presStyleIdx="1" presStyleCnt="2" custRadScaleRad="95938" custRadScaleInc="-100000">
        <dgm:presLayoutVars>
          <dgm:bulletEnabled val="1"/>
        </dgm:presLayoutVars>
      </dgm:prSet>
      <dgm:spPr/>
    </dgm:pt>
  </dgm:ptLst>
  <dgm:cxnLst>
    <dgm:cxn modelId="{151F4C13-D842-4C8A-B6AA-9B8992E68F72}" type="presOf" srcId="{E7EAB39B-B4FF-4063-A9D2-E450CE2D4E5B}" destId="{81B6F224-7EC0-4AE9-9BD1-73A722D9FD37}" srcOrd="0" destOrd="0" presId="urn:microsoft.com/office/officeart/2005/8/layout/radial1"/>
    <dgm:cxn modelId="{2206B61D-836B-4B54-9FBC-69E1BF2E56F1}" type="presOf" srcId="{3E6CEEFA-696D-4C74-A3C0-C94F2BDFC680}" destId="{B0D88096-7C19-4D40-99FA-2BC90BCC6A84}" srcOrd="0" destOrd="0" presId="urn:microsoft.com/office/officeart/2005/8/layout/radial1"/>
    <dgm:cxn modelId="{9010B531-8195-4E3A-8EFA-EAD68DCBDC27}" srcId="{7BD1D28A-0FAA-4775-B944-024B0AE7E9C6}" destId="{FFFB372F-9761-4AD2-9271-20BADA5574FE}" srcOrd="1" destOrd="0" parTransId="{9D2E81E1-DD1A-42E7-AFF7-40E1D680DD16}" sibTransId="{D10747B6-3D31-4664-BC76-E24C88D4300D}"/>
    <dgm:cxn modelId="{0D356148-814F-4492-864C-E3F65AEF0635}" type="presOf" srcId="{7BD1D28A-0FAA-4775-B944-024B0AE7E9C6}" destId="{8E75A017-F862-4D93-A513-D2FC7D5FAB2C}" srcOrd="0" destOrd="0" presId="urn:microsoft.com/office/officeart/2005/8/layout/radial1"/>
    <dgm:cxn modelId="{4D27F96E-5F97-4C08-9EFF-9B2571C533D2}" srcId="{37404EB3-408F-4C8C-A0D1-C85CF196288D}" destId="{7BD1D28A-0FAA-4775-B944-024B0AE7E9C6}" srcOrd="0" destOrd="0" parTransId="{60A534E7-6627-4C9D-8664-D6999C5F3FA1}" sibTransId="{2909EA98-3B14-4A90-801B-68D9BFE115F9}"/>
    <dgm:cxn modelId="{0AB3474F-5C87-42C2-B102-C9497F93AC51}" type="presOf" srcId="{9D2E81E1-DD1A-42E7-AFF7-40E1D680DD16}" destId="{DE254052-BBBA-4EE3-9230-0AD91D0F891B}" srcOrd="0" destOrd="0" presId="urn:microsoft.com/office/officeart/2005/8/layout/radial1"/>
    <dgm:cxn modelId="{94863D76-BD52-4714-96CF-5AEE4300445F}" type="presOf" srcId="{FFFB372F-9761-4AD2-9271-20BADA5574FE}" destId="{1FCDC849-5789-47D7-A471-0F8438FC4786}" srcOrd="0" destOrd="0" presId="urn:microsoft.com/office/officeart/2005/8/layout/radial1"/>
    <dgm:cxn modelId="{70041358-EF06-4105-A433-CBCB731A49D5}" srcId="{7BD1D28A-0FAA-4775-B944-024B0AE7E9C6}" destId="{E7EAB39B-B4FF-4063-A9D2-E450CE2D4E5B}" srcOrd="0" destOrd="0" parTransId="{3E6CEEFA-696D-4C74-A3C0-C94F2BDFC680}" sibTransId="{0261C5BA-A5D0-4320-98A4-6054625EE9BE}"/>
    <dgm:cxn modelId="{0E7C3BBF-8F9D-4649-9AA3-B9B7E2A7CD49}" type="presOf" srcId="{3E6CEEFA-696D-4C74-A3C0-C94F2BDFC680}" destId="{55E141A8-493E-458E-96E9-45093B1904F6}" srcOrd="1" destOrd="0" presId="urn:microsoft.com/office/officeart/2005/8/layout/radial1"/>
    <dgm:cxn modelId="{8BE0A0CC-33FC-404E-9E19-CE36D5220C77}" type="presOf" srcId="{9D2E81E1-DD1A-42E7-AFF7-40E1D680DD16}" destId="{5454463D-D4CA-4A26-88EC-52F2F897CFD1}" srcOrd="1" destOrd="0" presId="urn:microsoft.com/office/officeart/2005/8/layout/radial1"/>
    <dgm:cxn modelId="{6561DED0-E3DB-4A24-910B-4F50DE7E0378}" type="presOf" srcId="{37404EB3-408F-4C8C-A0D1-C85CF196288D}" destId="{FCDA0F36-1F71-492C-9AA2-F01BF88776CA}" srcOrd="0" destOrd="0" presId="urn:microsoft.com/office/officeart/2005/8/layout/radial1"/>
    <dgm:cxn modelId="{0BDC52BC-0A34-4F71-A23B-6AFFC41CBCC3}" type="presParOf" srcId="{FCDA0F36-1F71-492C-9AA2-F01BF88776CA}" destId="{8E75A017-F862-4D93-A513-D2FC7D5FAB2C}" srcOrd="0" destOrd="0" presId="urn:microsoft.com/office/officeart/2005/8/layout/radial1"/>
    <dgm:cxn modelId="{C1D740C7-D297-4F79-96EF-6B2882E2D25A}" type="presParOf" srcId="{FCDA0F36-1F71-492C-9AA2-F01BF88776CA}" destId="{B0D88096-7C19-4D40-99FA-2BC90BCC6A84}" srcOrd="1" destOrd="0" presId="urn:microsoft.com/office/officeart/2005/8/layout/radial1"/>
    <dgm:cxn modelId="{897FD252-037A-4AEA-8107-65977E9FE2FA}" type="presParOf" srcId="{B0D88096-7C19-4D40-99FA-2BC90BCC6A84}" destId="{55E141A8-493E-458E-96E9-45093B1904F6}" srcOrd="0" destOrd="0" presId="urn:microsoft.com/office/officeart/2005/8/layout/radial1"/>
    <dgm:cxn modelId="{D497545A-98F7-4A82-848F-FFB6F9A13279}" type="presParOf" srcId="{FCDA0F36-1F71-492C-9AA2-F01BF88776CA}" destId="{81B6F224-7EC0-4AE9-9BD1-73A722D9FD37}" srcOrd="2" destOrd="0" presId="urn:microsoft.com/office/officeart/2005/8/layout/radial1"/>
    <dgm:cxn modelId="{4BE9AB86-2879-45E4-A2D1-C6F3A1E0C55F}" type="presParOf" srcId="{FCDA0F36-1F71-492C-9AA2-F01BF88776CA}" destId="{DE254052-BBBA-4EE3-9230-0AD91D0F891B}" srcOrd="3" destOrd="0" presId="urn:microsoft.com/office/officeart/2005/8/layout/radial1"/>
    <dgm:cxn modelId="{B3BFFE4E-5345-4B7F-A878-5B7EC62C9E9D}" type="presParOf" srcId="{DE254052-BBBA-4EE3-9230-0AD91D0F891B}" destId="{5454463D-D4CA-4A26-88EC-52F2F897CFD1}" srcOrd="0" destOrd="0" presId="urn:microsoft.com/office/officeart/2005/8/layout/radial1"/>
    <dgm:cxn modelId="{BE906577-9270-43DF-8B4A-099882CEFE7C}" type="presParOf" srcId="{FCDA0F36-1F71-492C-9AA2-F01BF88776CA}" destId="{1FCDC849-5789-47D7-A471-0F8438FC4786}" srcOrd="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404EB3-408F-4C8C-A0D1-C85CF196288D}" type="doc">
      <dgm:prSet loTypeId="urn:microsoft.com/office/officeart/2005/8/layout/radial1" loCatId="cycle" qsTypeId="urn:microsoft.com/office/officeart/2005/8/quickstyle/simple5" qsCatId="simple" csTypeId="urn:microsoft.com/office/officeart/2005/8/colors/accent3_2" csCatId="accent3" phldr="1"/>
      <dgm:spPr/>
      <dgm:t>
        <a:bodyPr/>
        <a:lstStyle/>
        <a:p>
          <a:endParaRPr lang="en-US"/>
        </a:p>
      </dgm:t>
    </dgm:pt>
    <dgm:pt modelId="{7BD1D28A-0FAA-4775-B944-024B0AE7E9C6}">
      <dgm:prSet phldrT="[Text]"/>
      <dgm:spPr/>
      <dgm:t>
        <a:bodyPr/>
        <a:lstStyle/>
        <a:p>
          <a:r>
            <a:rPr lang="en-US" b="1" dirty="0">
              <a:solidFill>
                <a:schemeClr val="tx1"/>
              </a:solidFill>
            </a:rPr>
            <a:t>Positive Features</a:t>
          </a:r>
        </a:p>
      </dgm:t>
    </dgm:pt>
    <dgm:pt modelId="{60A534E7-6627-4C9D-8664-D6999C5F3FA1}" type="parTrans" cxnId="{4D27F96E-5F97-4C08-9EFF-9B2571C533D2}">
      <dgm:prSet/>
      <dgm:spPr/>
      <dgm:t>
        <a:bodyPr/>
        <a:lstStyle/>
        <a:p>
          <a:endParaRPr lang="en-US"/>
        </a:p>
      </dgm:t>
    </dgm:pt>
    <dgm:pt modelId="{2909EA98-3B14-4A90-801B-68D9BFE115F9}" type="sibTrans" cxnId="{4D27F96E-5F97-4C08-9EFF-9B2571C533D2}">
      <dgm:prSet/>
      <dgm:spPr/>
      <dgm:t>
        <a:bodyPr/>
        <a:lstStyle/>
        <a:p>
          <a:endParaRPr lang="en-US"/>
        </a:p>
      </dgm:t>
    </dgm:pt>
    <dgm:pt modelId="{E7EAB39B-B4FF-4063-A9D2-E450CE2D4E5B}">
      <dgm:prSet phldrT="[Text]"/>
      <dgm:spPr/>
      <dgm:t>
        <a:bodyPr/>
        <a:lstStyle/>
        <a:p>
          <a:r>
            <a:rPr lang="en-US" b="1" dirty="0">
              <a:solidFill>
                <a:schemeClr val="tx1"/>
              </a:solidFill>
            </a:rPr>
            <a:t>Easy Use, Great Deals, Excellent Service</a:t>
          </a:r>
        </a:p>
      </dgm:t>
    </dgm:pt>
    <dgm:pt modelId="{3E6CEEFA-696D-4C74-A3C0-C94F2BDFC680}" type="parTrans" cxnId="{70041358-EF06-4105-A433-CBCB731A49D5}">
      <dgm:prSet/>
      <dgm:spPr/>
      <dgm:t>
        <a:bodyPr/>
        <a:lstStyle/>
        <a:p>
          <a:endParaRPr lang="en-US" b="1">
            <a:solidFill>
              <a:schemeClr val="tx1"/>
            </a:solidFill>
          </a:endParaRPr>
        </a:p>
      </dgm:t>
    </dgm:pt>
    <dgm:pt modelId="{0261C5BA-A5D0-4320-98A4-6054625EE9BE}" type="sibTrans" cxnId="{70041358-EF06-4105-A433-CBCB731A49D5}">
      <dgm:prSet/>
      <dgm:spPr/>
      <dgm:t>
        <a:bodyPr/>
        <a:lstStyle/>
        <a:p>
          <a:endParaRPr lang="en-US"/>
        </a:p>
      </dgm:t>
    </dgm:pt>
    <dgm:pt modelId="{FFFB372F-9761-4AD2-9271-20BADA5574FE}">
      <dgm:prSet phldrT="[Text]"/>
      <dgm:spPr/>
      <dgm:t>
        <a:bodyPr/>
        <a:lstStyle/>
        <a:p>
          <a:r>
            <a:rPr lang="en-US" b="1" dirty="0">
              <a:solidFill>
                <a:schemeClr val="tx1"/>
              </a:solidFill>
            </a:rPr>
            <a:t>Always</a:t>
          </a:r>
          <a:r>
            <a:rPr lang="en-US" b="1" baseline="0" dirty="0">
              <a:solidFill>
                <a:schemeClr val="tx1"/>
              </a:solidFill>
            </a:rPr>
            <a:t> Reliable, Extra Mile, Reliable Network, Reception Great, Service Reliable, Fit Budget, Great Plan, Great Experience, Rarely dropped, Good Selection</a:t>
          </a:r>
          <a:endParaRPr lang="en-US" b="1" dirty="0">
            <a:solidFill>
              <a:schemeClr val="tx1"/>
            </a:solidFill>
          </a:endParaRPr>
        </a:p>
      </dgm:t>
    </dgm:pt>
    <dgm:pt modelId="{9D2E81E1-DD1A-42E7-AFF7-40E1D680DD16}" type="parTrans" cxnId="{9010B531-8195-4E3A-8EFA-EAD68DCBDC27}">
      <dgm:prSet/>
      <dgm:spPr/>
      <dgm:t>
        <a:bodyPr/>
        <a:lstStyle/>
        <a:p>
          <a:endParaRPr lang="en-US" b="1">
            <a:solidFill>
              <a:schemeClr val="tx1"/>
            </a:solidFill>
          </a:endParaRPr>
        </a:p>
      </dgm:t>
    </dgm:pt>
    <dgm:pt modelId="{D10747B6-3D31-4664-BC76-E24C88D4300D}" type="sibTrans" cxnId="{9010B531-8195-4E3A-8EFA-EAD68DCBDC27}">
      <dgm:prSet/>
      <dgm:spPr/>
      <dgm:t>
        <a:bodyPr/>
        <a:lstStyle/>
        <a:p>
          <a:endParaRPr lang="en-US"/>
        </a:p>
      </dgm:t>
    </dgm:pt>
    <dgm:pt modelId="{FCDA0F36-1F71-492C-9AA2-F01BF88776CA}" type="pres">
      <dgm:prSet presAssocID="{37404EB3-408F-4C8C-A0D1-C85CF196288D}" presName="cycle" presStyleCnt="0">
        <dgm:presLayoutVars>
          <dgm:chMax val="1"/>
          <dgm:dir/>
          <dgm:animLvl val="ctr"/>
          <dgm:resizeHandles val="exact"/>
        </dgm:presLayoutVars>
      </dgm:prSet>
      <dgm:spPr/>
    </dgm:pt>
    <dgm:pt modelId="{8E75A017-F862-4D93-A513-D2FC7D5FAB2C}" type="pres">
      <dgm:prSet presAssocID="{7BD1D28A-0FAA-4775-B944-024B0AE7E9C6}" presName="centerShape" presStyleLbl="node0" presStyleIdx="0" presStyleCnt="1"/>
      <dgm:spPr/>
    </dgm:pt>
    <dgm:pt modelId="{B0D88096-7C19-4D40-99FA-2BC90BCC6A84}" type="pres">
      <dgm:prSet presAssocID="{3E6CEEFA-696D-4C74-A3C0-C94F2BDFC680}" presName="Name9" presStyleLbl="parChTrans1D2" presStyleIdx="0" presStyleCnt="2"/>
      <dgm:spPr/>
    </dgm:pt>
    <dgm:pt modelId="{55E141A8-493E-458E-96E9-45093B1904F6}" type="pres">
      <dgm:prSet presAssocID="{3E6CEEFA-696D-4C74-A3C0-C94F2BDFC680}" presName="connTx" presStyleLbl="parChTrans1D2" presStyleIdx="0" presStyleCnt="2"/>
      <dgm:spPr/>
    </dgm:pt>
    <dgm:pt modelId="{81B6F224-7EC0-4AE9-9BD1-73A722D9FD37}" type="pres">
      <dgm:prSet presAssocID="{E7EAB39B-B4FF-4063-A9D2-E450CE2D4E5B}" presName="node" presStyleLbl="node1" presStyleIdx="0" presStyleCnt="2" custRadScaleRad="98666" custRadScaleInc="-100000">
        <dgm:presLayoutVars>
          <dgm:bulletEnabled val="1"/>
        </dgm:presLayoutVars>
      </dgm:prSet>
      <dgm:spPr/>
    </dgm:pt>
    <dgm:pt modelId="{DE254052-BBBA-4EE3-9230-0AD91D0F891B}" type="pres">
      <dgm:prSet presAssocID="{9D2E81E1-DD1A-42E7-AFF7-40E1D680DD16}" presName="Name9" presStyleLbl="parChTrans1D2" presStyleIdx="1" presStyleCnt="2"/>
      <dgm:spPr/>
    </dgm:pt>
    <dgm:pt modelId="{5454463D-D4CA-4A26-88EC-52F2F897CFD1}" type="pres">
      <dgm:prSet presAssocID="{9D2E81E1-DD1A-42E7-AFF7-40E1D680DD16}" presName="connTx" presStyleLbl="parChTrans1D2" presStyleIdx="1" presStyleCnt="2"/>
      <dgm:spPr/>
    </dgm:pt>
    <dgm:pt modelId="{1FCDC849-5789-47D7-A471-0F8438FC4786}" type="pres">
      <dgm:prSet presAssocID="{FFFB372F-9761-4AD2-9271-20BADA5574FE}" presName="node" presStyleLbl="node1" presStyleIdx="1" presStyleCnt="2" custRadScaleRad="95938" custRadScaleInc="-100000">
        <dgm:presLayoutVars>
          <dgm:bulletEnabled val="1"/>
        </dgm:presLayoutVars>
      </dgm:prSet>
      <dgm:spPr/>
    </dgm:pt>
  </dgm:ptLst>
  <dgm:cxnLst>
    <dgm:cxn modelId="{151F4C13-D842-4C8A-B6AA-9B8992E68F72}" type="presOf" srcId="{E7EAB39B-B4FF-4063-A9D2-E450CE2D4E5B}" destId="{81B6F224-7EC0-4AE9-9BD1-73A722D9FD37}" srcOrd="0" destOrd="0" presId="urn:microsoft.com/office/officeart/2005/8/layout/radial1"/>
    <dgm:cxn modelId="{2206B61D-836B-4B54-9FBC-69E1BF2E56F1}" type="presOf" srcId="{3E6CEEFA-696D-4C74-A3C0-C94F2BDFC680}" destId="{B0D88096-7C19-4D40-99FA-2BC90BCC6A84}" srcOrd="0" destOrd="0" presId="urn:microsoft.com/office/officeart/2005/8/layout/radial1"/>
    <dgm:cxn modelId="{9010B531-8195-4E3A-8EFA-EAD68DCBDC27}" srcId="{7BD1D28A-0FAA-4775-B944-024B0AE7E9C6}" destId="{FFFB372F-9761-4AD2-9271-20BADA5574FE}" srcOrd="1" destOrd="0" parTransId="{9D2E81E1-DD1A-42E7-AFF7-40E1D680DD16}" sibTransId="{D10747B6-3D31-4664-BC76-E24C88D4300D}"/>
    <dgm:cxn modelId="{0D356148-814F-4492-864C-E3F65AEF0635}" type="presOf" srcId="{7BD1D28A-0FAA-4775-B944-024B0AE7E9C6}" destId="{8E75A017-F862-4D93-A513-D2FC7D5FAB2C}" srcOrd="0" destOrd="0" presId="urn:microsoft.com/office/officeart/2005/8/layout/radial1"/>
    <dgm:cxn modelId="{4D27F96E-5F97-4C08-9EFF-9B2571C533D2}" srcId="{37404EB3-408F-4C8C-A0D1-C85CF196288D}" destId="{7BD1D28A-0FAA-4775-B944-024B0AE7E9C6}" srcOrd="0" destOrd="0" parTransId="{60A534E7-6627-4C9D-8664-D6999C5F3FA1}" sibTransId="{2909EA98-3B14-4A90-801B-68D9BFE115F9}"/>
    <dgm:cxn modelId="{0AB3474F-5C87-42C2-B102-C9497F93AC51}" type="presOf" srcId="{9D2E81E1-DD1A-42E7-AFF7-40E1D680DD16}" destId="{DE254052-BBBA-4EE3-9230-0AD91D0F891B}" srcOrd="0" destOrd="0" presId="urn:microsoft.com/office/officeart/2005/8/layout/radial1"/>
    <dgm:cxn modelId="{94863D76-BD52-4714-96CF-5AEE4300445F}" type="presOf" srcId="{FFFB372F-9761-4AD2-9271-20BADA5574FE}" destId="{1FCDC849-5789-47D7-A471-0F8438FC4786}" srcOrd="0" destOrd="0" presId="urn:microsoft.com/office/officeart/2005/8/layout/radial1"/>
    <dgm:cxn modelId="{70041358-EF06-4105-A433-CBCB731A49D5}" srcId="{7BD1D28A-0FAA-4775-B944-024B0AE7E9C6}" destId="{E7EAB39B-B4FF-4063-A9D2-E450CE2D4E5B}" srcOrd="0" destOrd="0" parTransId="{3E6CEEFA-696D-4C74-A3C0-C94F2BDFC680}" sibTransId="{0261C5BA-A5D0-4320-98A4-6054625EE9BE}"/>
    <dgm:cxn modelId="{0E7C3BBF-8F9D-4649-9AA3-B9B7E2A7CD49}" type="presOf" srcId="{3E6CEEFA-696D-4C74-A3C0-C94F2BDFC680}" destId="{55E141A8-493E-458E-96E9-45093B1904F6}" srcOrd="1" destOrd="0" presId="urn:microsoft.com/office/officeart/2005/8/layout/radial1"/>
    <dgm:cxn modelId="{8BE0A0CC-33FC-404E-9E19-CE36D5220C77}" type="presOf" srcId="{9D2E81E1-DD1A-42E7-AFF7-40E1D680DD16}" destId="{5454463D-D4CA-4A26-88EC-52F2F897CFD1}" srcOrd="1" destOrd="0" presId="urn:microsoft.com/office/officeart/2005/8/layout/radial1"/>
    <dgm:cxn modelId="{6561DED0-E3DB-4A24-910B-4F50DE7E0378}" type="presOf" srcId="{37404EB3-408F-4C8C-A0D1-C85CF196288D}" destId="{FCDA0F36-1F71-492C-9AA2-F01BF88776CA}" srcOrd="0" destOrd="0" presId="urn:microsoft.com/office/officeart/2005/8/layout/radial1"/>
    <dgm:cxn modelId="{0BDC52BC-0A34-4F71-A23B-6AFFC41CBCC3}" type="presParOf" srcId="{FCDA0F36-1F71-492C-9AA2-F01BF88776CA}" destId="{8E75A017-F862-4D93-A513-D2FC7D5FAB2C}" srcOrd="0" destOrd="0" presId="urn:microsoft.com/office/officeart/2005/8/layout/radial1"/>
    <dgm:cxn modelId="{C1D740C7-D297-4F79-96EF-6B2882E2D25A}" type="presParOf" srcId="{FCDA0F36-1F71-492C-9AA2-F01BF88776CA}" destId="{B0D88096-7C19-4D40-99FA-2BC90BCC6A84}" srcOrd="1" destOrd="0" presId="urn:microsoft.com/office/officeart/2005/8/layout/radial1"/>
    <dgm:cxn modelId="{897FD252-037A-4AEA-8107-65977E9FE2FA}" type="presParOf" srcId="{B0D88096-7C19-4D40-99FA-2BC90BCC6A84}" destId="{55E141A8-493E-458E-96E9-45093B1904F6}" srcOrd="0" destOrd="0" presId="urn:microsoft.com/office/officeart/2005/8/layout/radial1"/>
    <dgm:cxn modelId="{D497545A-98F7-4A82-848F-FFB6F9A13279}" type="presParOf" srcId="{FCDA0F36-1F71-492C-9AA2-F01BF88776CA}" destId="{81B6F224-7EC0-4AE9-9BD1-73A722D9FD37}" srcOrd="2" destOrd="0" presId="urn:microsoft.com/office/officeart/2005/8/layout/radial1"/>
    <dgm:cxn modelId="{4BE9AB86-2879-45E4-A2D1-C6F3A1E0C55F}" type="presParOf" srcId="{FCDA0F36-1F71-492C-9AA2-F01BF88776CA}" destId="{DE254052-BBBA-4EE3-9230-0AD91D0F891B}" srcOrd="3" destOrd="0" presId="urn:microsoft.com/office/officeart/2005/8/layout/radial1"/>
    <dgm:cxn modelId="{B3BFFE4E-5345-4B7F-A878-5B7EC62C9E9D}" type="presParOf" srcId="{DE254052-BBBA-4EE3-9230-0AD91D0F891B}" destId="{5454463D-D4CA-4A26-88EC-52F2F897CFD1}" srcOrd="0" destOrd="0" presId="urn:microsoft.com/office/officeart/2005/8/layout/radial1"/>
    <dgm:cxn modelId="{BE906577-9270-43DF-8B4A-099882CEFE7C}" type="presParOf" srcId="{FCDA0F36-1F71-492C-9AA2-F01BF88776CA}" destId="{1FCDC849-5789-47D7-A471-0F8438FC4786}" srcOrd="4"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404EB3-408F-4C8C-A0D1-C85CF196288D}" type="doc">
      <dgm:prSet loTypeId="urn:microsoft.com/office/officeart/2005/8/layout/radial1" loCatId="cycle" qsTypeId="urn:microsoft.com/office/officeart/2005/8/quickstyle/simple5" qsCatId="simple" csTypeId="urn:microsoft.com/office/officeart/2005/8/colors/accent2_2" csCatId="accent2" phldr="1"/>
      <dgm:spPr/>
      <dgm:t>
        <a:bodyPr/>
        <a:lstStyle/>
        <a:p>
          <a:endParaRPr lang="en-US"/>
        </a:p>
      </dgm:t>
    </dgm:pt>
    <dgm:pt modelId="{7BD1D28A-0FAA-4775-B944-024B0AE7E9C6}">
      <dgm:prSet phldrT="[Text]"/>
      <dgm:spPr/>
      <dgm:t>
        <a:bodyPr/>
        <a:lstStyle/>
        <a:p>
          <a:r>
            <a:rPr lang="en-US" b="1" dirty="0">
              <a:solidFill>
                <a:schemeClr val="tx1"/>
              </a:solidFill>
            </a:rPr>
            <a:t>Negative Feedback</a:t>
          </a:r>
        </a:p>
      </dgm:t>
    </dgm:pt>
    <dgm:pt modelId="{60A534E7-6627-4C9D-8664-D6999C5F3FA1}" type="parTrans" cxnId="{4D27F96E-5F97-4C08-9EFF-9B2571C533D2}">
      <dgm:prSet/>
      <dgm:spPr/>
      <dgm:t>
        <a:bodyPr/>
        <a:lstStyle/>
        <a:p>
          <a:endParaRPr lang="en-US"/>
        </a:p>
      </dgm:t>
    </dgm:pt>
    <dgm:pt modelId="{2909EA98-3B14-4A90-801B-68D9BFE115F9}" type="sibTrans" cxnId="{4D27F96E-5F97-4C08-9EFF-9B2571C533D2}">
      <dgm:prSet/>
      <dgm:spPr/>
      <dgm:t>
        <a:bodyPr/>
        <a:lstStyle/>
        <a:p>
          <a:endParaRPr lang="en-US"/>
        </a:p>
      </dgm:t>
    </dgm:pt>
    <dgm:pt modelId="{E7EAB39B-B4FF-4063-A9D2-E450CE2D4E5B}">
      <dgm:prSet phldrT="[Text]"/>
      <dgm:spPr/>
      <dgm:t>
        <a:bodyPr/>
        <a:lstStyle/>
        <a:p>
          <a:r>
            <a:rPr lang="en-US" b="1" dirty="0">
              <a:solidFill>
                <a:schemeClr val="tx1"/>
              </a:solidFill>
            </a:rPr>
            <a:t>Worst</a:t>
          </a:r>
          <a:r>
            <a:rPr lang="en-US" b="1" baseline="0" dirty="0">
              <a:solidFill>
                <a:schemeClr val="tx1"/>
              </a:solidFill>
            </a:rPr>
            <a:t> Experience, Poor Service, Service Issue, Poor Customer</a:t>
          </a:r>
          <a:endParaRPr lang="en-US" b="1" dirty="0">
            <a:solidFill>
              <a:schemeClr val="tx1"/>
            </a:solidFill>
          </a:endParaRPr>
        </a:p>
      </dgm:t>
    </dgm:pt>
    <dgm:pt modelId="{3E6CEEFA-696D-4C74-A3C0-C94F2BDFC680}" type="parTrans" cxnId="{70041358-EF06-4105-A433-CBCB731A49D5}">
      <dgm:prSet/>
      <dgm:spPr/>
      <dgm:t>
        <a:bodyPr/>
        <a:lstStyle/>
        <a:p>
          <a:endParaRPr lang="en-US"/>
        </a:p>
      </dgm:t>
    </dgm:pt>
    <dgm:pt modelId="{0261C5BA-A5D0-4320-98A4-6054625EE9BE}" type="sibTrans" cxnId="{70041358-EF06-4105-A433-CBCB731A49D5}">
      <dgm:prSet/>
      <dgm:spPr/>
      <dgm:t>
        <a:bodyPr/>
        <a:lstStyle/>
        <a:p>
          <a:endParaRPr lang="en-US"/>
        </a:p>
      </dgm:t>
    </dgm:pt>
    <dgm:pt modelId="{FFFB372F-9761-4AD2-9271-20BADA5574FE}">
      <dgm:prSet phldrT="[Text]"/>
      <dgm:spPr/>
      <dgm:t>
        <a:bodyPr/>
        <a:lstStyle/>
        <a:p>
          <a:r>
            <a:rPr lang="en-US" b="1" dirty="0">
              <a:solidFill>
                <a:schemeClr val="tx1"/>
              </a:solidFill>
            </a:rPr>
            <a:t>Bad</a:t>
          </a:r>
          <a:r>
            <a:rPr lang="en-US" b="1" baseline="0" dirty="0">
              <a:solidFill>
                <a:schemeClr val="tx1"/>
              </a:solidFill>
            </a:rPr>
            <a:t> Experience, Poor Customer, Fraud Department, Poor Service</a:t>
          </a:r>
          <a:endParaRPr lang="en-US" b="1" dirty="0">
            <a:solidFill>
              <a:schemeClr val="tx1"/>
            </a:solidFill>
          </a:endParaRPr>
        </a:p>
      </dgm:t>
    </dgm:pt>
    <dgm:pt modelId="{9D2E81E1-DD1A-42E7-AFF7-40E1D680DD16}" type="parTrans" cxnId="{9010B531-8195-4E3A-8EFA-EAD68DCBDC27}">
      <dgm:prSet/>
      <dgm:spPr/>
      <dgm:t>
        <a:bodyPr/>
        <a:lstStyle/>
        <a:p>
          <a:endParaRPr lang="en-US"/>
        </a:p>
      </dgm:t>
    </dgm:pt>
    <dgm:pt modelId="{D10747B6-3D31-4664-BC76-E24C88D4300D}" type="sibTrans" cxnId="{9010B531-8195-4E3A-8EFA-EAD68DCBDC27}">
      <dgm:prSet/>
      <dgm:spPr/>
      <dgm:t>
        <a:bodyPr/>
        <a:lstStyle/>
        <a:p>
          <a:endParaRPr lang="en-US"/>
        </a:p>
      </dgm:t>
    </dgm:pt>
    <dgm:pt modelId="{FCDA0F36-1F71-492C-9AA2-F01BF88776CA}" type="pres">
      <dgm:prSet presAssocID="{37404EB3-408F-4C8C-A0D1-C85CF196288D}" presName="cycle" presStyleCnt="0">
        <dgm:presLayoutVars>
          <dgm:chMax val="1"/>
          <dgm:dir/>
          <dgm:animLvl val="ctr"/>
          <dgm:resizeHandles val="exact"/>
        </dgm:presLayoutVars>
      </dgm:prSet>
      <dgm:spPr/>
    </dgm:pt>
    <dgm:pt modelId="{8E75A017-F862-4D93-A513-D2FC7D5FAB2C}" type="pres">
      <dgm:prSet presAssocID="{7BD1D28A-0FAA-4775-B944-024B0AE7E9C6}" presName="centerShape" presStyleLbl="node0" presStyleIdx="0" presStyleCnt="1" custLinFactNeighborX="0"/>
      <dgm:spPr/>
    </dgm:pt>
    <dgm:pt modelId="{B0D88096-7C19-4D40-99FA-2BC90BCC6A84}" type="pres">
      <dgm:prSet presAssocID="{3E6CEEFA-696D-4C74-A3C0-C94F2BDFC680}" presName="Name9" presStyleLbl="parChTrans1D2" presStyleIdx="0" presStyleCnt="2"/>
      <dgm:spPr/>
    </dgm:pt>
    <dgm:pt modelId="{55E141A8-493E-458E-96E9-45093B1904F6}" type="pres">
      <dgm:prSet presAssocID="{3E6CEEFA-696D-4C74-A3C0-C94F2BDFC680}" presName="connTx" presStyleLbl="parChTrans1D2" presStyleIdx="0" presStyleCnt="2"/>
      <dgm:spPr/>
    </dgm:pt>
    <dgm:pt modelId="{81B6F224-7EC0-4AE9-9BD1-73A722D9FD37}" type="pres">
      <dgm:prSet presAssocID="{E7EAB39B-B4FF-4063-A9D2-E450CE2D4E5B}" presName="node" presStyleLbl="node1" presStyleIdx="0" presStyleCnt="2" custRadScaleRad="98666" custRadScaleInc="-100000">
        <dgm:presLayoutVars>
          <dgm:bulletEnabled val="1"/>
        </dgm:presLayoutVars>
      </dgm:prSet>
      <dgm:spPr/>
    </dgm:pt>
    <dgm:pt modelId="{DE254052-BBBA-4EE3-9230-0AD91D0F891B}" type="pres">
      <dgm:prSet presAssocID="{9D2E81E1-DD1A-42E7-AFF7-40E1D680DD16}" presName="Name9" presStyleLbl="parChTrans1D2" presStyleIdx="1" presStyleCnt="2"/>
      <dgm:spPr/>
    </dgm:pt>
    <dgm:pt modelId="{5454463D-D4CA-4A26-88EC-52F2F897CFD1}" type="pres">
      <dgm:prSet presAssocID="{9D2E81E1-DD1A-42E7-AFF7-40E1D680DD16}" presName="connTx" presStyleLbl="parChTrans1D2" presStyleIdx="1" presStyleCnt="2"/>
      <dgm:spPr/>
    </dgm:pt>
    <dgm:pt modelId="{1FCDC849-5789-47D7-A471-0F8438FC4786}" type="pres">
      <dgm:prSet presAssocID="{FFFB372F-9761-4AD2-9271-20BADA5574FE}" presName="node" presStyleLbl="node1" presStyleIdx="1" presStyleCnt="2" custRadScaleRad="95938" custRadScaleInc="-100000">
        <dgm:presLayoutVars>
          <dgm:bulletEnabled val="1"/>
        </dgm:presLayoutVars>
      </dgm:prSet>
      <dgm:spPr/>
    </dgm:pt>
  </dgm:ptLst>
  <dgm:cxnLst>
    <dgm:cxn modelId="{151F4C13-D842-4C8A-B6AA-9B8992E68F72}" type="presOf" srcId="{E7EAB39B-B4FF-4063-A9D2-E450CE2D4E5B}" destId="{81B6F224-7EC0-4AE9-9BD1-73A722D9FD37}" srcOrd="0" destOrd="0" presId="urn:microsoft.com/office/officeart/2005/8/layout/radial1"/>
    <dgm:cxn modelId="{2206B61D-836B-4B54-9FBC-69E1BF2E56F1}" type="presOf" srcId="{3E6CEEFA-696D-4C74-A3C0-C94F2BDFC680}" destId="{B0D88096-7C19-4D40-99FA-2BC90BCC6A84}" srcOrd="0" destOrd="0" presId="urn:microsoft.com/office/officeart/2005/8/layout/radial1"/>
    <dgm:cxn modelId="{9010B531-8195-4E3A-8EFA-EAD68DCBDC27}" srcId="{7BD1D28A-0FAA-4775-B944-024B0AE7E9C6}" destId="{FFFB372F-9761-4AD2-9271-20BADA5574FE}" srcOrd="1" destOrd="0" parTransId="{9D2E81E1-DD1A-42E7-AFF7-40E1D680DD16}" sibTransId="{D10747B6-3D31-4664-BC76-E24C88D4300D}"/>
    <dgm:cxn modelId="{0D356148-814F-4492-864C-E3F65AEF0635}" type="presOf" srcId="{7BD1D28A-0FAA-4775-B944-024B0AE7E9C6}" destId="{8E75A017-F862-4D93-A513-D2FC7D5FAB2C}" srcOrd="0" destOrd="0" presId="urn:microsoft.com/office/officeart/2005/8/layout/radial1"/>
    <dgm:cxn modelId="{4D27F96E-5F97-4C08-9EFF-9B2571C533D2}" srcId="{37404EB3-408F-4C8C-A0D1-C85CF196288D}" destId="{7BD1D28A-0FAA-4775-B944-024B0AE7E9C6}" srcOrd="0" destOrd="0" parTransId="{60A534E7-6627-4C9D-8664-D6999C5F3FA1}" sibTransId="{2909EA98-3B14-4A90-801B-68D9BFE115F9}"/>
    <dgm:cxn modelId="{0AB3474F-5C87-42C2-B102-C9497F93AC51}" type="presOf" srcId="{9D2E81E1-DD1A-42E7-AFF7-40E1D680DD16}" destId="{DE254052-BBBA-4EE3-9230-0AD91D0F891B}" srcOrd="0" destOrd="0" presId="urn:microsoft.com/office/officeart/2005/8/layout/radial1"/>
    <dgm:cxn modelId="{94863D76-BD52-4714-96CF-5AEE4300445F}" type="presOf" srcId="{FFFB372F-9761-4AD2-9271-20BADA5574FE}" destId="{1FCDC849-5789-47D7-A471-0F8438FC4786}" srcOrd="0" destOrd="0" presId="urn:microsoft.com/office/officeart/2005/8/layout/radial1"/>
    <dgm:cxn modelId="{70041358-EF06-4105-A433-CBCB731A49D5}" srcId="{7BD1D28A-0FAA-4775-B944-024B0AE7E9C6}" destId="{E7EAB39B-B4FF-4063-A9D2-E450CE2D4E5B}" srcOrd="0" destOrd="0" parTransId="{3E6CEEFA-696D-4C74-A3C0-C94F2BDFC680}" sibTransId="{0261C5BA-A5D0-4320-98A4-6054625EE9BE}"/>
    <dgm:cxn modelId="{0E7C3BBF-8F9D-4649-9AA3-B9B7E2A7CD49}" type="presOf" srcId="{3E6CEEFA-696D-4C74-A3C0-C94F2BDFC680}" destId="{55E141A8-493E-458E-96E9-45093B1904F6}" srcOrd="1" destOrd="0" presId="urn:microsoft.com/office/officeart/2005/8/layout/radial1"/>
    <dgm:cxn modelId="{8BE0A0CC-33FC-404E-9E19-CE36D5220C77}" type="presOf" srcId="{9D2E81E1-DD1A-42E7-AFF7-40E1D680DD16}" destId="{5454463D-D4CA-4A26-88EC-52F2F897CFD1}" srcOrd="1" destOrd="0" presId="urn:microsoft.com/office/officeart/2005/8/layout/radial1"/>
    <dgm:cxn modelId="{6561DED0-E3DB-4A24-910B-4F50DE7E0378}" type="presOf" srcId="{37404EB3-408F-4C8C-A0D1-C85CF196288D}" destId="{FCDA0F36-1F71-492C-9AA2-F01BF88776CA}" srcOrd="0" destOrd="0" presId="urn:microsoft.com/office/officeart/2005/8/layout/radial1"/>
    <dgm:cxn modelId="{0BDC52BC-0A34-4F71-A23B-6AFFC41CBCC3}" type="presParOf" srcId="{FCDA0F36-1F71-492C-9AA2-F01BF88776CA}" destId="{8E75A017-F862-4D93-A513-D2FC7D5FAB2C}" srcOrd="0" destOrd="0" presId="urn:microsoft.com/office/officeart/2005/8/layout/radial1"/>
    <dgm:cxn modelId="{C1D740C7-D297-4F79-96EF-6B2882E2D25A}" type="presParOf" srcId="{FCDA0F36-1F71-492C-9AA2-F01BF88776CA}" destId="{B0D88096-7C19-4D40-99FA-2BC90BCC6A84}" srcOrd="1" destOrd="0" presId="urn:microsoft.com/office/officeart/2005/8/layout/radial1"/>
    <dgm:cxn modelId="{897FD252-037A-4AEA-8107-65977E9FE2FA}" type="presParOf" srcId="{B0D88096-7C19-4D40-99FA-2BC90BCC6A84}" destId="{55E141A8-493E-458E-96E9-45093B1904F6}" srcOrd="0" destOrd="0" presId="urn:microsoft.com/office/officeart/2005/8/layout/radial1"/>
    <dgm:cxn modelId="{D497545A-98F7-4A82-848F-FFB6F9A13279}" type="presParOf" srcId="{FCDA0F36-1F71-492C-9AA2-F01BF88776CA}" destId="{81B6F224-7EC0-4AE9-9BD1-73A722D9FD37}" srcOrd="2" destOrd="0" presId="urn:microsoft.com/office/officeart/2005/8/layout/radial1"/>
    <dgm:cxn modelId="{4BE9AB86-2879-45E4-A2D1-C6F3A1E0C55F}" type="presParOf" srcId="{FCDA0F36-1F71-492C-9AA2-F01BF88776CA}" destId="{DE254052-BBBA-4EE3-9230-0AD91D0F891B}" srcOrd="3" destOrd="0" presId="urn:microsoft.com/office/officeart/2005/8/layout/radial1"/>
    <dgm:cxn modelId="{B3BFFE4E-5345-4B7F-A878-5B7EC62C9E9D}" type="presParOf" srcId="{DE254052-BBBA-4EE3-9230-0AD91D0F891B}" destId="{5454463D-D4CA-4A26-88EC-52F2F897CFD1}" srcOrd="0" destOrd="0" presId="urn:microsoft.com/office/officeart/2005/8/layout/radial1"/>
    <dgm:cxn modelId="{BE906577-9270-43DF-8B4A-099882CEFE7C}" type="presParOf" srcId="{FCDA0F36-1F71-492C-9AA2-F01BF88776CA}" destId="{1FCDC849-5789-47D7-A471-0F8438FC4786}" srcOrd="4" destOrd="0" presId="urn:microsoft.com/office/officeart/2005/8/layout/radia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3B42F4-9038-4F92-9E72-776574129C5F}" type="doc">
      <dgm:prSet loTypeId="urn:microsoft.com/office/officeart/2005/8/layout/radial1" loCatId="cycle" qsTypeId="urn:microsoft.com/office/officeart/2005/8/quickstyle/simple5" qsCatId="simple" csTypeId="urn:microsoft.com/office/officeart/2005/8/colors/accent2_2" csCatId="accent2" phldr="1"/>
      <dgm:spPr/>
      <dgm:t>
        <a:bodyPr/>
        <a:lstStyle/>
        <a:p>
          <a:endParaRPr lang="en-US"/>
        </a:p>
      </dgm:t>
    </dgm:pt>
    <dgm:pt modelId="{AA895269-D37F-423C-B6DA-F1F4ED52B1EC}">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Future Work</a:t>
          </a:r>
        </a:p>
      </dgm:t>
    </dgm:pt>
    <dgm:pt modelId="{62901FA9-4927-4B07-876E-CA75EF88DD60}" type="parTrans" cxnId="{8766CDD1-CB4B-4397-9547-C7B23DA6A46B}">
      <dgm:prSet/>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6FFCAD52-E377-4E4A-BC0F-FC55605EDC12}" type="sibTrans" cxnId="{8766CDD1-CB4B-4397-9547-C7B23DA6A46B}">
      <dgm:prSet/>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55EC7EE7-467B-4A68-8E2B-9B73082A4CEF}">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Telecom Industry based study</a:t>
          </a:r>
        </a:p>
      </dgm:t>
    </dgm:pt>
    <dgm:pt modelId="{EE3E625E-AF8D-4214-92A0-0CF8C907D251}" type="parTrans" cxnId="{DE3E1680-197A-41CB-82F1-DC12C4BEBA00}">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1258DE91-E85E-44E8-8A36-D1C561C8C5ED}" type="sibTrans" cxnId="{DE3E1680-197A-41CB-82F1-DC12C4BEBA00}">
      <dgm:prSet/>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2694A22E-A00E-4AA6-9392-265170120B88}">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Geographical Information – Research based on different regions</a:t>
          </a:r>
        </a:p>
      </dgm:t>
    </dgm:pt>
    <dgm:pt modelId="{B0C590D6-312D-4590-8F96-C3060149FDB5}" type="parTrans" cxnId="{91964C9B-2D1A-4DDA-B608-893EC0A3B87C}">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D5D2E937-4E21-4E00-B94A-34EE821195D0}" type="sibTrans" cxnId="{91964C9B-2D1A-4DDA-B608-893EC0A3B87C}">
      <dgm:prSet/>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2FC560A5-C59F-4440-98AB-D578D08BC246}">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Demographic Information – Research based on different age groups</a:t>
          </a:r>
        </a:p>
      </dgm:t>
    </dgm:pt>
    <dgm:pt modelId="{93E818C8-2395-46AD-A402-2E8312006CEA}" type="parTrans" cxnId="{45D2CF83-F4E2-4F69-AC6B-8F4248C364EB}">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EDA6ED2E-5B43-4A70-9DF8-C510E9B689DC}" type="sibTrans" cxnId="{45D2CF83-F4E2-4F69-AC6B-8F4248C364EB}">
      <dgm:prSet/>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D803676B-132E-4C77-A599-CF7C35B9064E}" type="pres">
      <dgm:prSet presAssocID="{C83B42F4-9038-4F92-9E72-776574129C5F}" presName="cycle" presStyleCnt="0">
        <dgm:presLayoutVars>
          <dgm:chMax val="1"/>
          <dgm:dir/>
          <dgm:animLvl val="ctr"/>
          <dgm:resizeHandles val="exact"/>
        </dgm:presLayoutVars>
      </dgm:prSet>
      <dgm:spPr/>
    </dgm:pt>
    <dgm:pt modelId="{8E01FD95-2B3E-4436-A412-70F72AD9AB90}" type="pres">
      <dgm:prSet presAssocID="{AA895269-D37F-423C-B6DA-F1F4ED52B1EC}" presName="centerShape" presStyleLbl="node0" presStyleIdx="0" presStyleCnt="1"/>
      <dgm:spPr/>
    </dgm:pt>
    <dgm:pt modelId="{1230341E-6C67-426A-BF38-087AE07DBC6D}" type="pres">
      <dgm:prSet presAssocID="{EE3E625E-AF8D-4214-92A0-0CF8C907D251}" presName="Name9" presStyleLbl="parChTrans1D2" presStyleIdx="0" presStyleCnt="3"/>
      <dgm:spPr/>
    </dgm:pt>
    <dgm:pt modelId="{EB1D92D6-C2F8-40E8-9870-E620157FCF44}" type="pres">
      <dgm:prSet presAssocID="{EE3E625E-AF8D-4214-92A0-0CF8C907D251}" presName="connTx" presStyleLbl="parChTrans1D2" presStyleIdx="0" presStyleCnt="3"/>
      <dgm:spPr/>
    </dgm:pt>
    <dgm:pt modelId="{70542595-1E98-4890-8C70-FF2F66F9FF38}" type="pres">
      <dgm:prSet presAssocID="{55EC7EE7-467B-4A68-8E2B-9B73082A4CEF}" presName="node" presStyleLbl="node1" presStyleIdx="0" presStyleCnt="3">
        <dgm:presLayoutVars>
          <dgm:bulletEnabled val="1"/>
        </dgm:presLayoutVars>
      </dgm:prSet>
      <dgm:spPr/>
    </dgm:pt>
    <dgm:pt modelId="{E659D499-8512-43CF-A614-D6CAFEAD5238}" type="pres">
      <dgm:prSet presAssocID="{B0C590D6-312D-4590-8F96-C3060149FDB5}" presName="Name9" presStyleLbl="parChTrans1D2" presStyleIdx="1" presStyleCnt="3"/>
      <dgm:spPr/>
    </dgm:pt>
    <dgm:pt modelId="{3F4148B6-AB3F-4B31-8D02-3A0B9CEB576A}" type="pres">
      <dgm:prSet presAssocID="{B0C590D6-312D-4590-8F96-C3060149FDB5}" presName="connTx" presStyleLbl="parChTrans1D2" presStyleIdx="1" presStyleCnt="3"/>
      <dgm:spPr/>
    </dgm:pt>
    <dgm:pt modelId="{54198C05-A637-4683-8922-5D14AF08CA12}" type="pres">
      <dgm:prSet presAssocID="{2694A22E-A00E-4AA6-9392-265170120B88}" presName="node" presStyleLbl="node1" presStyleIdx="1" presStyleCnt="3">
        <dgm:presLayoutVars>
          <dgm:bulletEnabled val="1"/>
        </dgm:presLayoutVars>
      </dgm:prSet>
      <dgm:spPr/>
    </dgm:pt>
    <dgm:pt modelId="{39D6D961-54D0-46BD-8E82-0BDDCBA50DCF}" type="pres">
      <dgm:prSet presAssocID="{93E818C8-2395-46AD-A402-2E8312006CEA}" presName="Name9" presStyleLbl="parChTrans1D2" presStyleIdx="2" presStyleCnt="3"/>
      <dgm:spPr/>
    </dgm:pt>
    <dgm:pt modelId="{9F1E59FE-80CB-4A85-85AD-3FD68810175C}" type="pres">
      <dgm:prSet presAssocID="{93E818C8-2395-46AD-A402-2E8312006CEA}" presName="connTx" presStyleLbl="parChTrans1D2" presStyleIdx="2" presStyleCnt="3"/>
      <dgm:spPr/>
    </dgm:pt>
    <dgm:pt modelId="{68E819D4-AC72-4E46-90FE-AD0F14189C74}" type="pres">
      <dgm:prSet presAssocID="{2FC560A5-C59F-4440-98AB-D578D08BC246}" presName="node" presStyleLbl="node1" presStyleIdx="2" presStyleCnt="3">
        <dgm:presLayoutVars>
          <dgm:bulletEnabled val="1"/>
        </dgm:presLayoutVars>
      </dgm:prSet>
      <dgm:spPr/>
    </dgm:pt>
  </dgm:ptLst>
  <dgm:cxnLst>
    <dgm:cxn modelId="{23A0DC07-4ECD-4397-8593-EFAE6D5E0E8E}" type="presOf" srcId="{93E818C8-2395-46AD-A402-2E8312006CEA}" destId="{9F1E59FE-80CB-4A85-85AD-3FD68810175C}" srcOrd="1" destOrd="0" presId="urn:microsoft.com/office/officeart/2005/8/layout/radial1"/>
    <dgm:cxn modelId="{55577412-502F-41EF-9794-15AFC2CC0279}" type="presOf" srcId="{55EC7EE7-467B-4A68-8E2B-9B73082A4CEF}" destId="{70542595-1E98-4890-8C70-FF2F66F9FF38}" srcOrd="0" destOrd="0" presId="urn:microsoft.com/office/officeart/2005/8/layout/radial1"/>
    <dgm:cxn modelId="{FFF0CB19-5177-48FA-8216-8A8527E5B1D0}" type="presOf" srcId="{B0C590D6-312D-4590-8F96-C3060149FDB5}" destId="{3F4148B6-AB3F-4B31-8D02-3A0B9CEB576A}" srcOrd="1" destOrd="0" presId="urn:microsoft.com/office/officeart/2005/8/layout/radial1"/>
    <dgm:cxn modelId="{E1051A1A-7E54-40B3-8608-5C6B88C1EE33}" type="presOf" srcId="{EE3E625E-AF8D-4214-92A0-0CF8C907D251}" destId="{1230341E-6C67-426A-BF38-087AE07DBC6D}" srcOrd="0" destOrd="0" presId="urn:microsoft.com/office/officeart/2005/8/layout/radial1"/>
    <dgm:cxn modelId="{4DC45B3E-1B8D-4325-B0D6-D4621F00C7D9}" type="presOf" srcId="{C83B42F4-9038-4F92-9E72-776574129C5F}" destId="{D803676B-132E-4C77-A599-CF7C35B9064E}" srcOrd="0" destOrd="0" presId="urn:microsoft.com/office/officeart/2005/8/layout/radial1"/>
    <dgm:cxn modelId="{0927744D-4B06-4A88-A07A-5A4B089464D2}" type="presOf" srcId="{93E818C8-2395-46AD-A402-2E8312006CEA}" destId="{39D6D961-54D0-46BD-8E82-0BDDCBA50DCF}" srcOrd="0" destOrd="0" presId="urn:microsoft.com/office/officeart/2005/8/layout/radial1"/>
    <dgm:cxn modelId="{DE3E1680-197A-41CB-82F1-DC12C4BEBA00}" srcId="{AA895269-D37F-423C-B6DA-F1F4ED52B1EC}" destId="{55EC7EE7-467B-4A68-8E2B-9B73082A4CEF}" srcOrd="0" destOrd="0" parTransId="{EE3E625E-AF8D-4214-92A0-0CF8C907D251}" sibTransId="{1258DE91-E85E-44E8-8A36-D1C561C8C5ED}"/>
    <dgm:cxn modelId="{A7764582-EDC2-4699-8914-68CC59743149}" type="presOf" srcId="{2FC560A5-C59F-4440-98AB-D578D08BC246}" destId="{68E819D4-AC72-4E46-90FE-AD0F14189C74}" srcOrd="0" destOrd="0" presId="urn:microsoft.com/office/officeart/2005/8/layout/radial1"/>
    <dgm:cxn modelId="{45D2CF83-F4E2-4F69-AC6B-8F4248C364EB}" srcId="{AA895269-D37F-423C-B6DA-F1F4ED52B1EC}" destId="{2FC560A5-C59F-4440-98AB-D578D08BC246}" srcOrd="2" destOrd="0" parTransId="{93E818C8-2395-46AD-A402-2E8312006CEA}" sibTransId="{EDA6ED2E-5B43-4A70-9DF8-C510E9B689DC}"/>
    <dgm:cxn modelId="{C504628C-FCA2-498F-B7F1-3173DAA7D0ED}" type="presOf" srcId="{B0C590D6-312D-4590-8F96-C3060149FDB5}" destId="{E659D499-8512-43CF-A614-D6CAFEAD5238}" srcOrd="0" destOrd="0" presId="urn:microsoft.com/office/officeart/2005/8/layout/radial1"/>
    <dgm:cxn modelId="{91964C9B-2D1A-4DDA-B608-893EC0A3B87C}" srcId="{AA895269-D37F-423C-B6DA-F1F4ED52B1EC}" destId="{2694A22E-A00E-4AA6-9392-265170120B88}" srcOrd="1" destOrd="0" parTransId="{B0C590D6-312D-4590-8F96-C3060149FDB5}" sibTransId="{D5D2E937-4E21-4E00-B94A-34EE821195D0}"/>
    <dgm:cxn modelId="{73D746BC-B90B-4B8A-BBEA-3E108B46225C}" type="presOf" srcId="{EE3E625E-AF8D-4214-92A0-0CF8C907D251}" destId="{EB1D92D6-C2F8-40E8-9870-E620157FCF44}" srcOrd="1" destOrd="0" presId="urn:microsoft.com/office/officeart/2005/8/layout/radial1"/>
    <dgm:cxn modelId="{8766CDD1-CB4B-4397-9547-C7B23DA6A46B}" srcId="{C83B42F4-9038-4F92-9E72-776574129C5F}" destId="{AA895269-D37F-423C-B6DA-F1F4ED52B1EC}" srcOrd="0" destOrd="0" parTransId="{62901FA9-4927-4B07-876E-CA75EF88DD60}" sibTransId="{6FFCAD52-E377-4E4A-BC0F-FC55605EDC12}"/>
    <dgm:cxn modelId="{95C59FE3-F866-4761-908B-A3AD68B92A2A}" type="presOf" srcId="{2694A22E-A00E-4AA6-9392-265170120B88}" destId="{54198C05-A637-4683-8922-5D14AF08CA12}" srcOrd="0" destOrd="0" presId="urn:microsoft.com/office/officeart/2005/8/layout/radial1"/>
    <dgm:cxn modelId="{139E0AFD-A79A-45FA-B98A-7BCDD52DCAE2}" type="presOf" srcId="{AA895269-D37F-423C-B6DA-F1F4ED52B1EC}" destId="{8E01FD95-2B3E-4436-A412-70F72AD9AB90}" srcOrd="0" destOrd="0" presId="urn:microsoft.com/office/officeart/2005/8/layout/radial1"/>
    <dgm:cxn modelId="{25F5BF02-6557-4DF7-A19C-7096A155B800}" type="presParOf" srcId="{D803676B-132E-4C77-A599-CF7C35B9064E}" destId="{8E01FD95-2B3E-4436-A412-70F72AD9AB90}" srcOrd="0" destOrd="0" presId="urn:microsoft.com/office/officeart/2005/8/layout/radial1"/>
    <dgm:cxn modelId="{67C6E62B-6982-40A1-A34E-0850A8051DD0}" type="presParOf" srcId="{D803676B-132E-4C77-A599-CF7C35B9064E}" destId="{1230341E-6C67-426A-BF38-087AE07DBC6D}" srcOrd="1" destOrd="0" presId="urn:microsoft.com/office/officeart/2005/8/layout/radial1"/>
    <dgm:cxn modelId="{D7C46BF1-EA52-484A-A575-13719C6CAF8B}" type="presParOf" srcId="{1230341E-6C67-426A-BF38-087AE07DBC6D}" destId="{EB1D92D6-C2F8-40E8-9870-E620157FCF44}" srcOrd="0" destOrd="0" presId="urn:microsoft.com/office/officeart/2005/8/layout/radial1"/>
    <dgm:cxn modelId="{ED9F7F66-E2ED-4A6C-BE9C-D05E8DDB5130}" type="presParOf" srcId="{D803676B-132E-4C77-A599-CF7C35B9064E}" destId="{70542595-1E98-4890-8C70-FF2F66F9FF38}" srcOrd="2" destOrd="0" presId="urn:microsoft.com/office/officeart/2005/8/layout/radial1"/>
    <dgm:cxn modelId="{774B3907-64F8-4F2E-8C8F-94CE332259E8}" type="presParOf" srcId="{D803676B-132E-4C77-A599-CF7C35B9064E}" destId="{E659D499-8512-43CF-A614-D6CAFEAD5238}" srcOrd="3" destOrd="0" presId="urn:microsoft.com/office/officeart/2005/8/layout/radial1"/>
    <dgm:cxn modelId="{9FE4079E-E440-44A8-BAD7-38DE65C17B5D}" type="presParOf" srcId="{E659D499-8512-43CF-A614-D6CAFEAD5238}" destId="{3F4148B6-AB3F-4B31-8D02-3A0B9CEB576A}" srcOrd="0" destOrd="0" presId="urn:microsoft.com/office/officeart/2005/8/layout/radial1"/>
    <dgm:cxn modelId="{A33DB706-5BEB-4FB5-8912-86A1847CB23F}" type="presParOf" srcId="{D803676B-132E-4C77-A599-CF7C35B9064E}" destId="{54198C05-A637-4683-8922-5D14AF08CA12}" srcOrd="4" destOrd="0" presId="urn:microsoft.com/office/officeart/2005/8/layout/radial1"/>
    <dgm:cxn modelId="{3D44E32B-6E02-4088-9770-D27889E5357D}" type="presParOf" srcId="{D803676B-132E-4C77-A599-CF7C35B9064E}" destId="{39D6D961-54D0-46BD-8E82-0BDDCBA50DCF}" srcOrd="5" destOrd="0" presId="urn:microsoft.com/office/officeart/2005/8/layout/radial1"/>
    <dgm:cxn modelId="{7E346ED3-56C7-4CE5-B86D-A17F72FCA071}" type="presParOf" srcId="{39D6D961-54D0-46BD-8E82-0BDDCBA50DCF}" destId="{9F1E59FE-80CB-4A85-85AD-3FD68810175C}" srcOrd="0" destOrd="0" presId="urn:microsoft.com/office/officeart/2005/8/layout/radial1"/>
    <dgm:cxn modelId="{8F142ACC-8D9A-41E5-8DE7-D9718FAD244D}" type="presParOf" srcId="{D803676B-132E-4C77-A599-CF7C35B9064E}" destId="{68E819D4-AC72-4E46-90FE-AD0F14189C74}"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47845-158A-4B54-BA2A-4CBB23D1486E}">
      <dsp:nvSpPr>
        <dsp:cNvPr id="0" name=""/>
        <dsp:cNvSpPr/>
      </dsp:nvSpPr>
      <dsp:spPr>
        <a:xfrm>
          <a:off x="2702437" y="193058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Arial" panose="020B0604020202020204" pitchFamily="34" charset="0"/>
              <a:cs typeface="Arial" panose="020B0604020202020204" pitchFamily="34" charset="0"/>
            </a:rPr>
            <a:t>Data Preprocessing</a:t>
          </a:r>
          <a:endParaRPr lang="en-US" sz="1100" b="1" kern="1200" dirty="0">
            <a:solidFill>
              <a:schemeClr val="tx1"/>
            </a:solidFill>
            <a:latin typeface="Arial" panose="020B0604020202020204" pitchFamily="34" charset="0"/>
            <a:cs typeface="Arial" panose="020B0604020202020204" pitchFamily="34" charset="0"/>
          </a:endParaRPr>
        </a:p>
      </dsp:txBody>
      <dsp:txXfrm>
        <a:off x="2917183" y="2145326"/>
        <a:ext cx="1036884" cy="1036884"/>
      </dsp:txXfrm>
    </dsp:sp>
    <dsp:sp modelId="{7957C207-78CE-4906-8E2D-D0E01972CD77}">
      <dsp:nvSpPr>
        <dsp:cNvPr id="0" name=""/>
        <dsp:cNvSpPr/>
      </dsp:nvSpPr>
      <dsp:spPr>
        <a:xfrm rot="16200000">
          <a:off x="3213804" y="1689552"/>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a:off x="3424534" y="1697667"/>
        <a:ext cx="22182" cy="22182"/>
      </dsp:txXfrm>
    </dsp:sp>
    <dsp:sp modelId="{6403C196-2E6B-47D9-B591-29DA48CC6A5C}">
      <dsp:nvSpPr>
        <dsp:cNvPr id="0" name=""/>
        <dsp:cNvSpPr/>
      </dsp:nvSpPr>
      <dsp:spPr>
        <a:xfrm>
          <a:off x="2702437" y="2056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Arial" panose="020B0604020202020204" pitchFamily="34" charset="0"/>
              <a:cs typeface="Arial" panose="020B0604020202020204" pitchFamily="34" charset="0"/>
            </a:rPr>
            <a:t>Date “object” type to “datetime64” datatype</a:t>
          </a:r>
          <a:endParaRPr lang="en-US" sz="1100" b="1" kern="1200" dirty="0">
            <a:solidFill>
              <a:schemeClr val="tx1"/>
            </a:solidFill>
            <a:latin typeface="Arial" panose="020B0604020202020204" pitchFamily="34" charset="0"/>
            <a:cs typeface="Arial" panose="020B0604020202020204" pitchFamily="34" charset="0"/>
          </a:endParaRPr>
        </a:p>
      </dsp:txBody>
      <dsp:txXfrm>
        <a:off x="2917183" y="235306"/>
        <a:ext cx="1036884" cy="1036884"/>
      </dsp:txXfrm>
    </dsp:sp>
    <dsp:sp modelId="{7A9B2D39-4618-4F10-A1CB-1052DF99FFCB}">
      <dsp:nvSpPr>
        <dsp:cNvPr id="0" name=""/>
        <dsp:cNvSpPr/>
      </dsp:nvSpPr>
      <dsp:spPr>
        <a:xfrm rot="19800000">
          <a:off x="4040867" y="2167057"/>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a:off x="4251597" y="2175172"/>
        <a:ext cx="22182" cy="22182"/>
      </dsp:txXfrm>
    </dsp:sp>
    <dsp:sp modelId="{AB212F93-55E0-441F-8032-BD9B2D8E90DE}">
      <dsp:nvSpPr>
        <dsp:cNvPr id="0" name=""/>
        <dsp:cNvSpPr/>
      </dsp:nvSpPr>
      <dsp:spPr>
        <a:xfrm>
          <a:off x="4356563" y="97557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rPr>
            <a:t>Missing Values – Replaced Missing Values</a:t>
          </a:r>
        </a:p>
      </dsp:txBody>
      <dsp:txXfrm>
        <a:off x="4571309" y="1190316"/>
        <a:ext cx="1036884" cy="1036884"/>
      </dsp:txXfrm>
    </dsp:sp>
    <dsp:sp modelId="{7FB925B7-34E1-4E47-8ACB-5F53CEA20DD3}">
      <dsp:nvSpPr>
        <dsp:cNvPr id="0" name=""/>
        <dsp:cNvSpPr/>
      </dsp:nvSpPr>
      <dsp:spPr>
        <a:xfrm rot="1800000">
          <a:off x="4040867" y="3122067"/>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a:off x="4251597" y="3130182"/>
        <a:ext cx="22182" cy="22182"/>
      </dsp:txXfrm>
    </dsp:sp>
    <dsp:sp modelId="{CA2BBC81-B579-481E-84CE-4CBCD6F4118F}">
      <dsp:nvSpPr>
        <dsp:cNvPr id="0" name=""/>
        <dsp:cNvSpPr/>
      </dsp:nvSpPr>
      <dsp:spPr>
        <a:xfrm>
          <a:off x="4356563" y="288559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Arial" panose="020B0604020202020204" pitchFamily="34" charset="0"/>
              <a:cs typeface="Arial" panose="020B0604020202020204" pitchFamily="34" charset="0"/>
            </a:rPr>
            <a:t>Pandas Profiling – Detailed Information of Variables</a:t>
          </a:r>
          <a:endParaRPr lang="en-US" sz="1100" b="1" kern="1200" dirty="0">
            <a:solidFill>
              <a:schemeClr val="tx1"/>
            </a:solidFill>
            <a:latin typeface="Arial" panose="020B0604020202020204" pitchFamily="34" charset="0"/>
            <a:cs typeface="Arial" panose="020B0604020202020204" pitchFamily="34" charset="0"/>
          </a:endParaRPr>
        </a:p>
      </dsp:txBody>
      <dsp:txXfrm>
        <a:off x="4571309" y="3100336"/>
        <a:ext cx="1036884" cy="1036884"/>
      </dsp:txXfrm>
    </dsp:sp>
    <dsp:sp modelId="{482F83F1-2A71-4CD2-B632-5BA2B750AAA3}">
      <dsp:nvSpPr>
        <dsp:cNvPr id="0" name=""/>
        <dsp:cNvSpPr/>
      </dsp:nvSpPr>
      <dsp:spPr>
        <a:xfrm rot="5400000">
          <a:off x="3213804" y="3599572"/>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a:off x="3424534" y="3607688"/>
        <a:ext cx="22182" cy="22182"/>
      </dsp:txXfrm>
    </dsp:sp>
    <dsp:sp modelId="{C0B8930D-4DCB-4A9A-ACCE-B63C48426F9F}">
      <dsp:nvSpPr>
        <dsp:cNvPr id="0" name=""/>
        <dsp:cNvSpPr/>
      </dsp:nvSpPr>
      <dsp:spPr>
        <a:xfrm>
          <a:off x="2702437" y="384060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Arial" panose="020B0604020202020204" pitchFamily="34" charset="0"/>
              <a:cs typeface="Arial" panose="020B0604020202020204" pitchFamily="34" charset="0"/>
            </a:rPr>
            <a:t>Duplicated Data – Deleted the Rows</a:t>
          </a:r>
          <a:endParaRPr lang="en-US" sz="1100" b="1" kern="1200" dirty="0">
            <a:solidFill>
              <a:schemeClr val="tx1"/>
            </a:solidFill>
            <a:latin typeface="Arial" panose="020B0604020202020204" pitchFamily="34" charset="0"/>
            <a:cs typeface="Arial" panose="020B0604020202020204" pitchFamily="34" charset="0"/>
          </a:endParaRPr>
        </a:p>
      </dsp:txBody>
      <dsp:txXfrm>
        <a:off x="2917183" y="4055346"/>
        <a:ext cx="1036884" cy="1036884"/>
      </dsp:txXfrm>
    </dsp:sp>
    <dsp:sp modelId="{82832E87-20F9-48FE-854F-16C2B5FC454C}">
      <dsp:nvSpPr>
        <dsp:cNvPr id="0" name=""/>
        <dsp:cNvSpPr/>
      </dsp:nvSpPr>
      <dsp:spPr>
        <a:xfrm rot="9000000">
          <a:off x="2386741" y="3122067"/>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rot="10800000">
        <a:off x="2597471" y="3130182"/>
        <a:ext cx="22182" cy="22182"/>
      </dsp:txXfrm>
    </dsp:sp>
    <dsp:sp modelId="{DB281CAC-EE94-4618-AA8E-D0A020AD4E7A}">
      <dsp:nvSpPr>
        <dsp:cNvPr id="0" name=""/>
        <dsp:cNvSpPr/>
      </dsp:nvSpPr>
      <dsp:spPr>
        <a:xfrm>
          <a:off x="1048311" y="288559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Arial" panose="020B0604020202020204" pitchFamily="34" charset="0"/>
              <a:cs typeface="Arial" panose="020B0604020202020204" pitchFamily="34" charset="0"/>
            </a:rPr>
            <a:t>Deleted the Invalid Values </a:t>
          </a:r>
          <a:endParaRPr lang="en-US" sz="1100" b="1" kern="1200" dirty="0">
            <a:solidFill>
              <a:schemeClr val="tx1"/>
            </a:solidFill>
            <a:latin typeface="Arial" panose="020B0604020202020204" pitchFamily="34" charset="0"/>
            <a:cs typeface="Arial" panose="020B0604020202020204" pitchFamily="34" charset="0"/>
          </a:endParaRPr>
        </a:p>
      </dsp:txBody>
      <dsp:txXfrm>
        <a:off x="1263057" y="3100336"/>
        <a:ext cx="1036884" cy="1036884"/>
      </dsp:txXfrm>
    </dsp:sp>
    <dsp:sp modelId="{E9400CB1-0D11-4739-A98C-0123C136475E}">
      <dsp:nvSpPr>
        <dsp:cNvPr id="0" name=""/>
        <dsp:cNvSpPr/>
      </dsp:nvSpPr>
      <dsp:spPr>
        <a:xfrm rot="12600000">
          <a:off x="2386741" y="2167057"/>
          <a:ext cx="443643" cy="38413"/>
        </a:xfrm>
        <a:custGeom>
          <a:avLst/>
          <a:gdLst/>
          <a:ahLst/>
          <a:cxnLst/>
          <a:rect l="0" t="0" r="0" b="0"/>
          <a:pathLst>
            <a:path>
              <a:moveTo>
                <a:pt x="0" y="19206"/>
              </a:moveTo>
              <a:lnTo>
                <a:pt x="443643" y="192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latin typeface="Arial" panose="020B0604020202020204" pitchFamily="34" charset="0"/>
            <a:cs typeface="Arial" panose="020B0604020202020204" pitchFamily="34" charset="0"/>
          </a:endParaRPr>
        </a:p>
      </dsp:txBody>
      <dsp:txXfrm rot="10800000">
        <a:off x="2597471" y="2175172"/>
        <a:ext cx="22182" cy="22182"/>
      </dsp:txXfrm>
    </dsp:sp>
    <dsp:sp modelId="{F2C8483B-3423-47A7-83DB-C74E90A63E61}">
      <dsp:nvSpPr>
        <dsp:cNvPr id="0" name=""/>
        <dsp:cNvSpPr/>
      </dsp:nvSpPr>
      <dsp:spPr>
        <a:xfrm>
          <a:off x="1048311" y="975570"/>
          <a:ext cx="1466376" cy="1466376"/>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rPr>
            <a:t>Created Training and Testing Dataset</a:t>
          </a:r>
          <a:r>
            <a:rPr lang="en-US" sz="1100" b="1" kern="1200" baseline="0" dirty="0">
              <a:solidFill>
                <a:schemeClr val="tx1"/>
              </a:solidFill>
              <a:latin typeface="Arial" panose="020B0604020202020204" pitchFamily="34" charset="0"/>
              <a:cs typeface="Arial" panose="020B0604020202020204" pitchFamily="34" charset="0"/>
            </a:rPr>
            <a:t> </a:t>
          </a:r>
          <a:endParaRPr lang="en-US" sz="1100" b="1" kern="1200" dirty="0">
            <a:solidFill>
              <a:schemeClr val="tx1"/>
            </a:solidFill>
            <a:latin typeface="Arial" panose="020B0604020202020204" pitchFamily="34" charset="0"/>
            <a:cs typeface="Arial" panose="020B0604020202020204" pitchFamily="34" charset="0"/>
          </a:endParaRPr>
        </a:p>
      </dsp:txBody>
      <dsp:txXfrm>
        <a:off x="1263057" y="1190316"/>
        <a:ext cx="1036884" cy="1036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77917-0D16-4ACC-8C81-DBDFF33483FC}">
      <dsp:nvSpPr>
        <dsp:cNvPr id="0" name=""/>
        <dsp:cNvSpPr/>
      </dsp:nvSpPr>
      <dsp:spPr>
        <a:xfrm>
          <a:off x="1763062" y="0"/>
          <a:ext cx="4844776" cy="4844776"/>
        </a:xfrm>
        <a:prstGeom prst="triangl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7C6180-638B-4B5C-BB1C-D7B647020ADE}">
      <dsp:nvSpPr>
        <dsp:cNvPr id="0" name=""/>
        <dsp:cNvSpPr/>
      </dsp:nvSpPr>
      <dsp:spPr>
        <a:xfrm>
          <a:off x="4185450" y="484950"/>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Comparison of Ratings</a:t>
          </a:r>
        </a:p>
      </dsp:txBody>
      <dsp:txXfrm>
        <a:off x="4209470" y="508970"/>
        <a:ext cx="3101064" cy="444007"/>
      </dsp:txXfrm>
    </dsp:sp>
    <dsp:sp modelId="{3D96D670-292A-435A-8DE9-421B7D34B4D5}">
      <dsp:nvSpPr>
        <dsp:cNvPr id="0" name=""/>
        <dsp:cNvSpPr/>
      </dsp:nvSpPr>
      <dsp:spPr>
        <a:xfrm>
          <a:off x="4185450" y="1038504"/>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Length of Review Comparison</a:t>
          </a:r>
        </a:p>
      </dsp:txBody>
      <dsp:txXfrm>
        <a:off x="4209470" y="1062524"/>
        <a:ext cx="3101064" cy="444007"/>
      </dsp:txXfrm>
    </dsp:sp>
    <dsp:sp modelId="{C7712960-D557-48A9-8671-71949F3A8890}">
      <dsp:nvSpPr>
        <dsp:cNvPr id="0" name=""/>
        <dsp:cNvSpPr/>
      </dsp:nvSpPr>
      <dsp:spPr>
        <a:xfrm>
          <a:off x="4185450" y="1592057"/>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Normalization using Lemmatization Technique</a:t>
          </a:r>
        </a:p>
      </dsp:txBody>
      <dsp:txXfrm>
        <a:off x="4209470" y="1616077"/>
        <a:ext cx="3101064" cy="444007"/>
      </dsp:txXfrm>
    </dsp:sp>
    <dsp:sp modelId="{875954A0-9320-492F-ACF2-E29D56E7186F}">
      <dsp:nvSpPr>
        <dsp:cNvPr id="0" name=""/>
        <dsp:cNvSpPr/>
      </dsp:nvSpPr>
      <dsp:spPr>
        <a:xfrm>
          <a:off x="4185450" y="2145611"/>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Tokenization</a:t>
          </a:r>
        </a:p>
      </dsp:txBody>
      <dsp:txXfrm>
        <a:off x="4209470" y="2169631"/>
        <a:ext cx="3101064" cy="444007"/>
      </dsp:txXfrm>
    </dsp:sp>
    <dsp:sp modelId="{43B857BB-685A-47B6-AB9B-F8E3EDB05460}">
      <dsp:nvSpPr>
        <dsp:cNvPr id="0" name=""/>
        <dsp:cNvSpPr/>
      </dsp:nvSpPr>
      <dsp:spPr>
        <a:xfrm>
          <a:off x="4185450" y="2699164"/>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Collocation using POS Tagging</a:t>
          </a:r>
        </a:p>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(Adjective-Noun, Noun-Noun)</a:t>
          </a:r>
        </a:p>
      </dsp:txBody>
      <dsp:txXfrm>
        <a:off x="4209470" y="2723184"/>
        <a:ext cx="3101064" cy="444007"/>
      </dsp:txXfrm>
    </dsp:sp>
    <dsp:sp modelId="{D6818E39-3E84-4D7C-9F29-8080CC58624D}">
      <dsp:nvSpPr>
        <dsp:cNvPr id="0" name=""/>
        <dsp:cNvSpPr/>
      </dsp:nvSpPr>
      <dsp:spPr>
        <a:xfrm>
          <a:off x="4185450" y="3252718"/>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Naïve Based Sentiment Analysis</a:t>
          </a:r>
        </a:p>
      </dsp:txBody>
      <dsp:txXfrm>
        <a:off x="4209470" y="3276738"/>
        <a:ext cx="3101064" cy="444007"/>
      </dsp:txXfrm>
    </dsp:sp>
    <dsp:sp modelId="{3319CD71-0B2E-4F35-8CCC-815F26228AEC}">
      <dsp:nvSpPr>
        <dsp:cNvPr id="0" name=""/>
        <dsp:cNvSpPr/>
      </dsp:nvSpPr>
      <dsp:spPr>
        <a:xfrm>
          <a:off x="4185450" y="3806271"/>
          <a:ext cx="3149104" cy="492047"/>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Feature Engineering using CountVectorizer</a:t>
          </a:r>
        </a:p>
        <a:p>
          <a:pPr marL="114300" lvl="1" indent="-114300" algn="ctr" defTabSz="533400">
            <a:lnSpc>
              <a:spcPct val="90000"/>
            </a:lnSpc>
            <a:spcBef>
              <a:spcPct val="0"/>
            </a:spcBef>
            <a:spcAft>
              <a:spcPct val="15000"/>
            </a:spcAft>
            <a:buChar char="•"/>
          </a:pPr>
          <a:endParaRPr lang="en-US" sz="1200" b="1" kern="1200" dirty="0">
            <a:latin typeface="Arial" panose="020B0604020202020204" pitchFamily="34" charset="0"/>
            <a:cs typeface="Arial" panose="020B0604020202020204" pitchFamily="34" charset="0"/>
          </a:endParaRPr>
        </a:p>
      </dsp:txBody>
      <dsp:txXfrm>
        <a:off x="4209470" y="3830291"/>
        <a:ext cx="3101064" cy="444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5A017-F862-4D93-A513-D2FC7D5FAB2C}">
      <dsp:nvSpPr>
        <dsp:cNvPr id="0" name=""/>
        <dsp:cNvSpPr/>
      </dsp:nvSpPr>
      <dsp:spPr>
        <a:xfrm>
          <a:off x="3389001" y="1804850"/>
          <a:ext cx="1372084" cy="1372084"/>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Most Discussed Topics</a:t>
          </a:r>
        </a:p>
      </dsp:txBody>
      <dsp:txXfrm>
        <a:off x="3589938" y="2005787"/>
        <a:ext cx="970210" cy="970210"/>
      </dsp:txXfrm>
    </dsp:sp>
    <dsp:sp modelId="{B0D88096-7C19-4D40-99FA-2BC90BCC6A84}">
      <dsp:nvSpPr>
        <dsp:cNvPr id="0" name=""/>
        <dsp:cNvSpPr/>
      </dsp:nvSpPr>
      <dsp:spPr>
        <a:xfrm rot="10800000">
          <a:off x="2999172" y="2475741"/>
          <a:ext cx="389828" cy="30303"/>
        </a:xfrm>
        <a:custGeom>
          <a:avLst/>
          <a:gdLst/>
          <a:ahLst/>
          <a:cxnLst/>
          <a:rect l="0" t="0" r="0" b="0"/>
          <a:pathLst>
            <a:path>
              <a:moveTo>
                <a:pt x="0" y="15151"/>
              </a:moveTo>
              <a:lnTo>
                <a:pt x="389828" y="1515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rot="10800000">
        <a:off x="3184341" y="2481147"/>
        <a:ext cx="19491" cy="19491"/>
      </dsp:txXfrm>
    </dsp:sp>
    <dsp:sp modelId="{81B6F224-7EC0-4AE9-9BD1-73A722D9FD37}">
      <dsp:nvSpPr>
        <dsp:cNvPr id="0" name=""/>
        <dsp:cNvSpPr/>
      </dsp:nvSpPr>
      <dsp:spPr>
        <a:xfrm>
          <a:off x="1627088" y="1804850"/>
          <a:ext cx="1372084" cy="1372084"/>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Customer Service, Internet Service, Data Plan, Billing Cycle</a:t>
          </a:r>
        </a:p>
      </dsp:txBody>
      <dsp:txXfrm>
        <a:off x="1828025" y="2005787"/>
        <a:ext cx="970210" cy="970210"/>
      </dsp:txXfrm>
    </dsp:sp>
    <dsp:sp modelId="{DE254052-BBBA-4EE3-9230-0AD91D0F891B}">
      <dsp:nvSpPr>
        <dsp:cNvPr id="0" name=""/>
        <dsp:cNvSpPr/>
      </dsp:nvSpPr>
      <dsp:spPr>
        <a:xfrm>
          <a:off x="4761085" y="2475741"/>
          <a:ext cx="341113" cy="30303"/>
        </a:xfrm>
        <a:custGeom>
          <a:avLst/>
          <a:gdLst/>
          <a:ahLst/>
          <a:cxnLst/>
          <a:rect l="0" t="0" r="0" b="0"/>
          <a:pathLst>
            <a:path>
              <a:moveTo>
                <a:pt x="0" y="15151"/>
              </a:moveTo>
              <a:lnTo>
                <a:pt x="341113" y="1515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4923114" y="2482365"/>
        <a:ext cx="17055" cy="17055"/>
      </dsp:txXfrm>
    </dsp:sp>
    <dsp:sp modelId="{1FCDC849-5789-47D7-A471-0F8438FC4786}">
      <dsp:nvSpPr>
        <dsp:cNvPr id="0" name=""/>
        <dsp:cNvSpPr/>
      </dsp:nvSpPr>
      <dsp:spPr>
        <a:xfrm>
          <a:off x="5102199" y="1804850"/>
          <a:ext cx="1372084" cy="1372084"/>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Customer Service, Data Plan, Unlimited Data, Service Rep, Tech Support</a:t>
          </a:r>
        </a:p>
      </dsp:txBody>
      <dsp:txXfrm>
        <a:off x="5303136" y="2005787"/>
        <a:ext cx="970210" cy="9702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5A017-F862-4D93-A513-D2FC7D5FAB2C}">
      <dsp:nvSpPr>
        <dsp:cNvPr id="0" name=""/>
        <dsp:cNvSpPr/>
      </dsp:nvSpPr>
      <dsp:spPr>
        <a:xfrm>
          <a:off x="3579506" y="2093973"/>
          <a:ext cx="1607300" cy="1607300"/>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Positive Features</a:t>
          </a:r>
        </a:p>
      </dsp:txBody>
      <dsp:txXfrm>
        <a:off x="3814890" y="2329357"/>
        <a:ext cx="1136532" cy="1136532"/>
      </dsp:txXfrm>
    </dsp:sp>
    <dsp:sp modelId="{B0D88096-7C19-4D40-99FA-2BC90BCC6A84}">
      <dsp:nvSpPr>
        <dsp:cNvPr id="0" name=""/>
        <dsp:cNvSpPr/>
      </dsp:nvSpPr>
      <dsp:spPr>
        <a:xfrm rot="10800000">
          <a:off x="3124545" y="2881122"/>
          <a:ext cx="454961" cy="33002"/>
        </a:xfrm>
        <a:custGeom>
          <a:avLst/>
          <a:gdLst/>
          <a:ahLst/>
          <a:cxnLst/>
          <a:rect l="0" t="0" r="0" b="0"/>
          <a:pathLst>
            <a:path>
              <a:moveTo>
                <a:pt x="0" y="16501"/>
              </a:moveTo>
              <a:lnTo>
                <a:pt x="454961" y="1650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rot="10800000">
        <a:off x="3340652" y="2886249"/>
        <a:ext cx="22748" cy="22748"/>
      </dsp:txXfrm>
    </dsp:sp>
    <dsp:sp modelId="{81B6F224-7EC0-4AE9-9BD1-73A722D9FD37}">
      <dsp:nvSpPr>
        <dsp:cNvPr id="0" name=""/>
        <dsp:cNvSpPr/>
      </dsp:nvSpPr>
      <dsp:spPr>
        <a:xfrm>
          <a:off x="1517244" y="2093973"/>
          <a:ext cx="1607300" cy="1607300"/>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Easy Use, Great Deals, Excellent Service</a:t>
          </a:r>
        </a:p>
      </dsp:txBody>
      <dsp:txXfrm>
        <a:off x="1752628" y="2329357"/>
        <a:ext cx="1136532" cy="1136532"/>
      </dsp:txXfrm>
    </dsp:sp>
    <dsp:sp modelId="{DE254052-BBBA-4EE3-9230-0AD91D0F891B}">
      <dsp:nvSpPr>
        <dsp:cNvPr id="0" name=""/>
        <dsp:cNvSpPr/>
      </dsp:nvSpPr>
      <dsp:spPr>
        <a:xfrm>
          <a:off x="5186807" y="2881122"/>
          <a:ext cx="397942" cy="33002"/>
        </a:xfrm>
        <a:custGeom>
          <a:avLst/>
          <a:gdLst/>
          <a:ahLst/>
          <a:cxnLst/>
          <a:rect l="0" t="0" r="0" b="0"/>
          <a:pathLst>
            <a:path>
              <a:moveTo>
                <a:pt x="0" y="16501"/>
              </a:moveTo>
              <a:lnTo>
                <a:pt x="397942" y="1650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5375829" y="2887675"/>
        <a:ext cx="19897" cy="19897"/>
      </dsp:txXfrm>
    </dsp:sp>
    <dsp:sp modelId="{1FCDC849-5789-47D7-A471-0F8438FC4786}">
      <dsp:nvSpPr>
        <dsp:cNvPr id="0" name=""/>
        <dsp:cNvSpPr/>
      </dsp:nvSpPr>
      <dsp:spPr>
        <a:xfrm>
          <a:off x="5584749" y="2093973"/>
          <a:ext cx="1607300" cy="1607300"/>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Always</a:t>
          </a:r>
          <a:r>
            <a:rPr lang="en-US" sz="900" b="1" kern="1200" baseline="0" dirty="0">
              <a:solidFill>
                <a:schemeClr val="tx1"/>
              </a:solidFill>
            </a:rPr>
            <a:t> Reliable, Extra Mile, Reliable Network, Reception Great, Service Reliable, Fit Budget, Great Plan, Great Experience, Rarely dropped, Good Selection</a:t>
          </a:r>
          <a:endParaRPr lang="en-US" sz="900" b="1" kern="1200" dirty="0">
            <a:solidFill>
              <a:schemeClr val="tx1"/>
            </a:solidFill>
          </a:endParaRPr>
        </a:p>
      </dsp:txBody>
      <dsp:txXfrm>
        <a:off x="5820133" y="2329357"/>
        <a:ext cx="1136532" cy="11365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5A017-F862-4D93-A513-D2FC7D5FAB2C}">
      <dsp:nvSpPr>
        <dsp:cNvPr id="0" name=""/>
        <dsp:cNvSpPr/>
      </dsp:nvSpPr>
      <dsp:spPr>
        <a:xfrm>
          <a:off x="3389001" y="1804850"/>
          <a:ext cx="1372084" cy="137208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Negative Feedback</a:t>
          </a:r>
        </a:p>
      </dsp:txBody>
      <dsp:txXfrm>
        <a:off x="3589938" y="2005787"/>
        <a:ext cx="970210" cy="970210"/>
      </dsp:txXfrm>
    </dsp:sp>
    <dsp:sp modelId="{B0D88096-7C19-4D40-99FA-2BC90BCC6A84}">
      <dsp:nvSpPr>
        <dsp:cNvPr id="0" name=""/>
        <dsp:cNvSpPr/>
      </dsp:nvSpPr>
      <dsp:spPr>
        <a:xfrm rot="10800000">
          <a:off x="2999172" y="2475741"/>
          <a:ext cx="389828" cy="30303"/>
        </a:xfrm>
        <a:custGeom>
          <a:avLst/>
          <a:gdLst/>
          <a:ahLst/>
          <a:cxnLst/>
          <a:rect l="0" t="0" r="0" b="0"/>
          <a:pathLst>
            <a:path>
              <a:moveTo>
                <a:pt x="0" y="15151"/>
              </a:moveTo>
              <a:lnTo>
                <a:pt x="389828" y="1515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184341" y="2481147"/>
        <a:ext cx="19491" cy="19491"/>
      </dsp:txXfrm>
    </dsp:sp>
    <dsp:sp modelId="{81B6F224-7EC0-4AE9-9BD1-73A722D9FD37}">
      <dsp:nvSpPr>
        <dsp:cNvPr id="0" name=""/>
        <dsp:cNvSpPr/>
      </dsp:nvSpPr>
      <dsp:spPr>
        <a:xfrm>
          <a:off x="1627088" y="1804850"/>
          <a:ext cx="1372084" cy="137208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Worst</a:t>
          </a:r>
          <a:r>
            <a:rPr lang="en-US" sz="1100" b="1" kern="1200" baseline="0" dirty="0">
              <a:solidFill>
                <a:schemeClr val="tx1"/>
              </a:solidFill>
            </a:rPr>
            <a:t> Experience, Poor Service, Service Issue, Poor Customer</a:t>
          </a:r>
          <a:endParaRPr lang="en-US" sz="1100" b="1" kern="1200" dirty="0">
            <a:solidFill>
              <a:schemeClr val="tx1"/>
            </a:solidFill>
          </a:endParaRPr>
        </a:p>
      </dsp:txBody>
      <dsp:txXfrm>
        <a:off x="1828025" y="2005787"/>
        <a:ext cx="970210" cy="970210"/>
      </dsp:txXfrm>
    </dsp:sp>
    <dsp:sp modelId="{DE254052-BBBA-4EE3-9230-0AD91D0F891B}">
      <dsp:nvSpPr>
        <dsp:cNvPr id="0" name=""/>
        <dsp:cNvSpPr/>
      </dsp:nvSpPr>
      <dsp:spPr>
        <a:xfrm>
          <a:off x="4761085" y="2475741"/>
          <a:ext cx="341113" cy="30303"/>
        </a:xfrm>
        <a:custGeom>
          <a:avLst/>
          <a:gdLst/>
          <a:ahLst/>
          <a:cxnLst/>
          <a:rect l="0" t="0" r="0" b="0"/>
          <a:pathLst>
            <a:path>
              <a:moveTo>
                <a:pt x="0" y="15151"/>
              </a:moveTo>
              <a:lnTo>
                <a:pt x="341113" y="1515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114" y="2482365"/>
        <a:ext cx="17055" cy="17055"/>
      </dsp:txXfrm>
    </dsp:sp>
    <dsp:sp modelId="{1FCDC849-5789-47D7-A471-0F8438FC4786}">
      <dsp:nvSpPr>
        <dsp:cNvPr id="0" name=""/>
        <dsp:cNvSpPr/>
      </dsp:nvSpPr>
      <dsp:spPr>
        <a:xfrm>
          <a:off x="5102199" y="1804850"/>
          <a:ext cx="1372084" cy="137208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Bad</a:t>
          </a:r>
          <a:r>
            <a:rPr lang="en-US" sz="1100" b="1" kern="1200" baseline="0" dirty="0">
              <a:solidFill>
                <a:schemeClr val="tx1"/>
              </a:solidFill>
            </a:rPr>
            <a:t> Experience, Poor Customer, Fraud Department, Poor Service</a:t>
          </a:r>
          <a:endParaRPr lang="en-US" sz="1100" b="1" kern="1200" dirty="0">
            <a:solidFill>
              <a:schemeClr val="tx1"/>
            </a:solidFill>
          </a:endParaRPr>
        </a:p>
      </dsp:txBody>
      <dsp:txXfrm>
        <a:off x="5303136" y="2005787"/>
        <a:ext cx="970210" cy="9702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1FD95-2B3E-4436-A412-70F72AD9AB90}">
      <dsp:nvSpPr>
        <dsp:cNvPr id="0" name=""/>
        <dsp:cNvSpPr/>
      </dsp:nvSpPr>
      <dsp:spPr>
        <a:xfrm>
          <a:off x="2941765" y="2053080"/>
          <a:ext cx="1577442" cy="157744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Future Work</a:t>
          </a:r>
        </a:p>
      </dsp:txBody>
      <dsp:txXfrm>
        <a:off x="3172776" y="2284091"/>
        <a:ext cx="1115420" cy="1115420"/>
      </dsp:txXfrm>
    </dsp:sp>
    <dsp:sp modelId="{1230341E-6C67-426A-BF38-087AE07DBC6D}">
      <dsp:nvSpPr>
        <dsp:cNvPr id="0" name=""/>
        <dsp:cNvSpPr/>
      </dsp:nvSpPr>
      <dsp:spPr>
        <a:xfrm rot="16200000">
          <a:off x="3493743" y="1797308"/>
          <a:ext cx="473487" cy="38056"/>
        </a:xfrm>
        <a:custGeom>
          <a:avLst/>
          <a:gdLst/>
          <a:ahLst/>
          <a:cxnLst/>
          <a:rect l="0" t="0" r="0" b="0"/>
          <a:pathLst>
            <a:path>
              <a:moveTo>
                <a:pt x="0" y="19028"/>
              </a:moveTo>
              <a:lnTo>
                <a:pt x="473487" y="1902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a:off x="3718649" y="1804499"/>
        <a:ext cx="23674" cy="23674"/>
      </dsp:txXfrm>
    </dsp:sp>
    <dsp:sp modelId="{70542595-1E98-4890-8C70-FF2F66F9FF38}">
      <dsp:nvSpPr>
        <dsp:cNvPr id="0" name=""/>
        <dsp:cNvSpPr/>
      </dsp:nvSpPr>
      <dsp:spPr>
        <a:xfrm>
          <a:off x="2941765" y="2151"/>
          <a:ext cx="1577442" cy="157744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Telecom Industry based study</a:t>
          </a:r>
        </a:p>
      </dsp:txBody>
      <dsp:txXfrm>
        <a:off x="3172776" y="233162"/>
        <a:ext cx="1115420" cy="1115420"/>
      </dsp:txXfrm>
    </dsp:sp>
    <dsp:sp modelId="{E659D499-8512-43CF-A614-D6CAFEAD5238}">
      <dsp:nvSpPr>
        <dsp:cNvPr id="0" name=""/>
        <dsp:cNvSpPr/>
      </dsp:nvSpPr>
      <dsp:spPr>
        <a:xfrm rot="1800000">
          <a:off x="4381821" y="3335505"/>
          <a:ext cx="473487" cy="38056"/>
        </a:xfrm>
        <a:custGeom>
          <a:avLst/>
          <a:gdLst/>
          <a:ahLst/>
          <a:cxnLst/>
          <a:rect l="0" t="0" r="0" b="0"/>
          <a:pathLst>
            <a:path>
              <a:moveTo>
                <a:pt x="0" y="19028"/>
              </a:moveTo>
              <a:lnTo>
                <a:pt x="473487" y="1902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a:off x="4606728" y="3342697"/>
        <a:ext cx="23674" cy="23674"/>
      </dsp:txXfrm>
    </dsp:sp>
    <dsp:sp modelId="{54198C05-A637-4683-8922-5D14AF08CA12}">
      <dsp:nvSpPr>
        <dsp:cNvPr id="0" name=""/>
        <dsp:cNvSpPr/>
      </dsp:nvSpPr>
      <dsp:spPr>
        <a:xfrm>
          <a:off x="4717922" y="3078545"/>
          <a:ext cx="1577442" cy="157744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Geographical Information – Research based on different regions</a:t>
          </a:r>
        </a:p>
      </dsp:txBody>
      <dsp:txXfrm>
        <a:off x="4948933" y="3309556"/>
        <a:ext cx="1115420" cy="1115420"/>
      </dsp:txXfrm>
    </dsp:sp>
    <dsp:sp modelId="{39D6D961-54D0-46BD-8E82-0BDDCBA50DCF}">
      <dsp:nvSpPr>
        <dsp:cNvPr id="0" name=""/>
        <dsp:cNvSpPr/>
      </dsp:nvSpPr>
      <dsp:spPr>
        <a:xfrm rot="9000000">
          <a:off x="2605664" y="3335505"/>
          <a:ext cx="473487" cy="38056"/>
        </a:xfrm>
        <a:custGeom>
          <a:avLst/>
          <a:gdLst/>
          <a:ahLst/>
          <a:cxnLst/>
          <a:rect l="0" t="0" r="0" b="0"/>
          <a:pathLst>
            <a:path>
              <a:moveTo>
                <a:pt x="0" y="19028"/>
              </a:moveTo>
              <a:lnTo>
                <a:pt x="473487" y="1902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10800000">
        <a:off x="2830571" y="3342697"/>
        <a:ext cx="23674" cy="23674"/>
      </dsp:txXfrm>
    </dsp:sp>
    <dsp:sp modelId="{68E819D4-AC72-4E46-90FE-AD0F14189C74}">
      <dsp:nvSpPr>
        <dsp:cNvPr id="0" name=""/>
        <dsp:cNvSpPr/>
      </dsp:nvSpPr>
      <dsp:spPr>
        <a:xfrm>
          <a:off x="1165608" y="3078545"/>
          <a:ext cx="1577442" cy="157744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Demographic Information – Research based on different age groups</a:t>
          </a:r>
        </a:p>
      </dsp:txBody>
      <dsp:txXfrm>
        <a:off x="1396619" y="3309556"/>
        <a:ext cx="1115420" cy="111542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16</a:t>
            </a:fld>
            <a:endParaRPr lang="en-US"/>
          </a:p>
        </p:txBody>
      </p:sp>
    </p:spTree>
    <p:extLst>
      <p:ext uri="{BB962C8B-B14F-4D97-AF65-F5344CB8AC3E}">
        <p14:creationId xmlns:p14="http://schemas.microsoft.com/office/powerpoint/2010/main" val="2510349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1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3.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63582" y="3998696"/>
            <a:ext cx="5018017" cy="407652"/>
          </a:xfrm>
        </p:spPr>
        <p:txBody>
          <a:bodyPr/>
          <a:lstStyle/>
          <a:p>
            <a:pPr algn="just"/>
            <a:r>
              <a:rPr lang="en-US" dirty="0"/>
              <a:t>Under the guidance of Professor Rong Liu</a:t>
            </a:r>
          </a:p>
        </p:txBody>
      </p:sp>
      <p:sp>
        <p:nvSpPr>
          <p:cNvPr id="3" name="Text Placeholder 2"/>
          <p:cNvSpPr>
            <a:spLocks noGrp="1"/>
          </p:cNvSpPr>
          <p:nvPr>
            <p:ph type="body" sz="quarter" idx="13"/>
          </p:nvPr>
        </p:nvSpPr>
        <p:spPr>
          <a:xfrm>
            <a:off x="271671" y="2018526"/>
            <a:ext cx="8567530" cy="1487947"/>
          </a:xfrm>
        </p:spPr>
        <p:txBody>
          <a:bodyPr/>
          <a:lstStyle/>
          <a:p>
            <a:pPr algn="ctr"/>
            <a:r>
              <a:rPr lang="en-US" sz="2400" b="1" u="sng" dirty="0">
                <a:effectLst/>
                <a:latin typeface="Arial" panose="020B0604020202020204" pitchFamily="34" charset="0"/>
                <a:ea typeface="Calibri" panose="020F0502020204030204" pitchFamily="34" charset="0"/>
                <a:cs typeface="Arial" panose="020B0604020202020204" pitchFamily="34" charset="0"/>
              </a:rPr>
              <a:t>CUSTOMER SATISFACTION – ISSUES AND ANALYSIS: </a:t>
            </a:r>
          </a:p>
          <a:p>
            <a:pPr algn="ctr"/>
            <a:r>
              <a:rPr lang="en-US" sz="2400" b="1" u="sng" dirty="0">
                <a:effectLst/>
                <a:latin typeface="Arial" panose="020B0604020202020204" pitchFamily="34" charset="0"/>
                <a:ea typeface="Calibri" panose="020F0502020204030204" pitchFamily="34" charset="0"/>
                <a:cs typeface="Arial" panose="020B0604020202020204" pitchFamily="34" charset="0"/>
              </a:rPr>
              <a:t>A COMPARATIVE STUDY IN TELECOMMUNICATION INDUSTRY</a:t>
            </a:r>
            <a:r>
              <a:rPr lang="en-US" sz="2400" dirty="0">
                <a:latin typeface="Arial" panose="020B0604020202020204" pitchFamily="34" charset="0"/>
                <a:cs typeface="Arial" panose="020B0604020202020204" pitchFamily="34" charset="0"/>
              </a:rPr>
              <a:t> </a:t>
            </a:r>
          </a:p>
        </p:txBody>
      </p:sp>
      <p:sp>
        <p:nvSpPr>
          <p:cNvPr id="4" name="Text Placeholder 3"/>
          <p:cNvSpPr>
            <a:spLocks noGrp="1"/>
          </p:cNvSpPr>
          <p:nvPr>
            <p:ph type="body" sz="quarter" idx="14"/>
          </p:nvPr>
        </p:nvSpPr>
        <p:spPr/>
        <p:txBody>
          <a:bodyPr/>
          <a:lstStyle/>
          <a:p>
            <a:r>
              <a:rPr lang="en-US" dirty="0"/>
              <a:t>Course: </a:t>
            </a:r>
            <a:r>
              <a:rPr lang="en-US" b="1" i="1" dirty="0"/>
              <a:t>BIA 660</a:t>
            </a:r>
          </a:p>
          <a:p>
            <a:r>
              <a:rPr lang="en-US" dirty="0"/>
              <a:t>Course Name: </a:t>
            </a:r>
            <a:r>
              <a:rPr lang="en-US" b="1" i="1" dirty="0"/>
              <a:t>Web Mining</a:t>
            </a:r>
          </a:p>
          <a:p>
            <a:r>
              <a:rPr lang="en-US" dirty="0"/>
              <a:t>Presenter: </a:t>
            </a:r>
            <a:r>
              <a:rPr lang="en-US" b="1" i="1" dirty="0"/>
              <a:t>Group 6</a:t>
            </a:r>
          </a:p>
        </p:txBody>
      </p:sp>
    </p:spTree>
    <p:extLst>
      <p:ext uri="{BB962C8B-B14F-4D97-AF65-F5344CB8AC3E}">
        <p14:creationId xmlns:p14="http://schemas.microsoft.com/office/powerpoint/2010/main" val="912756519"/>
      </p:ext>
    </p:extLst>
  </p:cSld>
  <p:clrMapOvr>
    <a:masterClrMapping/>
  </p:clrMapOvr>
  <mc:AlternateContent xmlns:mc="http://schemas.openxmlformats.org/markup-compatibility/2006" xmlns:p14="http://schemas.microsoft.com/office/powerpoint/2010/main">
    <mc:Choice Requires="p14">
      <p:transition spd="slow" p14:dur="2000" advTm="21535"/>
    </mc:Choice>
    <mc:Fallback xmlns="">
      <p:transition spd="slow" advTm="2153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9C9F5CB6-A756-4423-BB11-C12F58A1E43F}"/>
              </a:ext>
            </a:extLst>
          </p:cNvPr>
          <p:cNvSpPr>
            <a:spLocks noGrp="1"/>
          </p:cNvSpPr>
          <p:nvPr>
            <p:ph type="body" sz="quarter" idx="12"/>
          </p:nvPr>
        </p:nvSpPr>
        <p:spPr>
          <a:xfrm>
            <a:off x="227013" y="1112109"/>
            <a:ext cx="8691562" cy="3678552"/>
          </a:xfrm>
        </p:spPr>
        <p:txBody>
          <a:bodyPr anchor="ct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Supervised sentiment analysis using word vectors to analyze the reviews as positive or negative.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Manual labeling and labeling based on rating has been done of dataset.</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Use of two machine learning algorithm to train the classifier namely, Support Vector Machine and Naïve Bayes.</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S</a:t>
            </a:r>
            <a:r>
              <a:rPr lang="en-US" dirty="0">
                <a:effectLst/>
                <a:latin typeface="Arial" panose="020B0604020202020204" pitchFamily="34" charset="0"/>
                <a:ea typeface="Calibri" panose="020F0502020204030204" pitchFamily="34" charset="0"/>
                <a:cs typeface="Arial" panose="020B0604020202020204" pitchFamily="34" charset="0"/>
              </a:rPr>
              <a:t>upport vector machine algorithm </a:t>
            </a:r>
            <a:r>
              <a:rPr lang="en-US" dirty="0">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a:latin typeface="Arial" panose="020B0604020202020204" pitchFamily="34" charset="0"/>
                <a:ea typeface="Calibri" panose="020F0502020204030204" pitchFamily="34" charset="0"/>
                <a:cs typeface="Arial" panose="020B0604020202020204" pitchFamily="34" charset="0"/>
              </a:rPr>
              <a:t>A </a:t>
            </a:r>
            <a:r>
              <a:rPr lang="en-US" dirty="0">
                <a:effectLst/>
                <a:latin typeface="Arial" panose="020B0604020202020204" pitchFamily="34" charset="0"/>
                <a:ea typeface="Calibri" panose="020F0502020204030204" pitchFamily="34" charset="0"/>
                <a:cs typeface="Arial" panose="020B0604020202020204" pitchFamily="34" charset="0"/>
              </a:rPr>
              <a:t>hyperplane is found in an N-dimensional space (N — the number of features) that distinctly classifies the data points.</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Multinomial Naïve Bayes classification algorithm – Based on Bayes theorem with an assumption of independence among predictors.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Performance Evaluation is done through Confusion Matrix and Classification Report.</a:t>
            </a:r>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254630695"/>
      </p:ext>
    </p:extLst>
  </p:cSld>
  <p:clrMapOvr>
    <a:masterClrMapping/>
  </p:clrMapOvr>
  <mc:AlternateContent xmlns:mc="http://schemas.openxmlformats.org/markup-compatibility/2006" xmlns:p14="http://schemas.microsoft.com/office/powerpoint/2010/main">
    <mc:Choice Requires="p14">
      <p:transition spd="slow" p14:dur="2000" advTm="127956"/>
    </mc:Choice>
    <mc:Fallback xmlns="">
      <p:transition spd="slow" advTm="1279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METHODOLOGY</a:t>
            </a:r>
          </a:p>
        </p:txBody>
      </p:sp>
      <p:grpSp>
        <p:nvGrpSpPr>
          <p:cNvPr id="5" name="Group 4">
            <a:extLst>
              <a:ext uri="{FF2B5EF4-FFF2-40B4-BE49-F238E27FC236}">
                <a16:creationId xmlns:a16="http://schemas.microsoft.com/office/drawing/2014/main" id="{A0A75D32-1EA0-4E65-B916-1F29E4CD8EE8}"/>
              </a:ext>
            </a:extLst>
          </p:cNvPr>
          <p:cNvGrpSpPr/>
          <p:nvPr/>
        </p:nvGrpSpPr>
        <p:grpSpPr>
          <a:xfrm>
            <a:off x="1242018" y="2109208"/>
            <a:ext cx="2726690" cy="1187358"/>
            <a:chOff x="0" y="187472"/>
            <a:chExt cx="3095414" cy="1368547"/>
          </a:xfrm>
        </p:grpSpPr>
        <p:pic>
          <p:nvPicPr>
            <p:cNvPr id="9" name="Picture 8">
              <a:extLst>
                <a:ext uri="{FF2B5EF4-FFF2-40B4-BE49-F238E27FC236}">
                  <a16:creationId xmlns:a16="http://schemas.microsoft.com/office/drawing/2014/main" id="{8410D5B3-5022-40C3-8979-F3A7B063099F}"/>
                </a:ext>
              </a:extLst>
            </p:cNvPr>
            <p:cNvPicPr>
              <a:picLocks noChangeAspect="1"/>
            </p:cNvPicPr>
            <p:nvPr/>
          </p:nvPicPr>
          <p:blipFill rotWithShape="1">
            <a:blip r:embed="rId2"/>
            <a:srcRect l="21029" t="51259" r="48880" b="35879"/>
            <a:stretch/>
          </p:blipFill>
          <p:spPr>
            <a:xfrm>
              <a:off x="0" y="673946"/>
              <a:ext cx="3095414" cy="882073"/>
            </a:xfrm>
            <a:prstGeom prst="rect">
              <a:avLst/>
            </a:prstGeom>
          </p:spPr>
        </p:pic>
        <p:pic>
          <p:nvPicPr>
            <p:cNvPr id="10" name="Picture 9">
              <a:extLst>
                <a:ext uri="{FF2B5EF4-FFF2-40B4-BE49-F238E27FC236}">
                  <a16:creationId xmlns:a16="http://schemas.microsoft.com/office/drawing/2014/main" id="{0881F7E8-EE3C-4CE4-8464-13235ABD108D}"/>
                </a:ext>
              </a:extLst>
            </p:cNvPr>
            <p:cNvPicPr>
              <a:picLocks noChangeAspect="1"/>
            </p:cNvPicPr>
            <p:nvPr/>
          </p:nvPicPr>
          <p:blipFill rotWithShape="1">
            <a:blip r:embed="rId2"/>
            <a:srcRect l="19751" t="46024" r="68870" b="48691"/>
            <a:stretch/>
          </p:blipFill>
          <p:spPr>
            <a:xfrm>
              <a:off x="1091863" y="187472"/>
              <a:ext cx="1170555" cy="362373"/>
            </a:xfrm>
            <a:prstGeom prst="rect">
              <a:avLst/>
            </a:prstGeom>
          </p:spPr>
        </p:pic>
      </p:grpSp>
      <p:grpSp>
        <p:nvGrpSpPr>
          <p:cNvPr id="6" name="Group 5">
            <a:extLst>
              <a:ext uri="{FF2B5EF4-FFF2-40B4-BE49-F238E27FC236}">
                <a16:creationId xmlns:a16="http://schemas.microsoft.com/office/drawing/2014/main" id="{97D25F39-2320-47D9-911A-CB3941815988}"/>
              </a:ext>
            </a:extLst>
          </p:cNvPr>
          <p:cNvGrpSpPr/>
          <p:nvPr/>
        </p:nvGrpSpPr>
        <p:grpSpPr>
          <a:xfrm>
            <a:off x="1242018" y="4038507"/>
            <a:ext cx="2726690" cy="1371600"/>
            <a:chOff x="0" y="0"/>
            <a:chExt cx="3146212" cy="1630525"/>
          </a:xfrm>
        </p:grpSpPr>
        <p:pic>
          <p:nvPicPr>
            <p:cNvPr id="7" name="Picture 6">
              <a:extLst>
                <a:ext uri="{FF2B5EF4-FFF2-40B4-BE49-F238E27FC236}">
                  <a16:creationId xmlns:a16="http://schemas.microsoft.com/office/drawing/2014/main" id="{313959CB-7A9A-4032-80F3-B89B95F968A9}"/>
                </a:ext>
              </a:extLst>
            </p:cNvPr>
            <p:cNvPicPr>
              <a:picLocks noChangeAspect="1"/>
            </p:cNvPicPr>
            <p:nvPr/>
          </p:nvPicPr>
          <p:blipFill rotWithShape="1">
            <a:blip r:embed="rId3"/>
            <a:srcRect l="20470" t="63977" r="48946" b="20988"/>
            <a:stretch/>
          </p:blipFill>
          <p:spPr>
            <a:xfrm>
              <a:off x="0" y="599438"/>
              <a:ext cx="3146212" cy="1031087"/>
            </a:xfrm>
            <a:prstGeom prst="rect">
              <a:avLst/>
            </a:prstGeom>
          </p:spPr>
        </p:pic>
        <p:pic>
          <p:nvPicPr>
            <p:cNvPr id="8" name="Picture 7">
              <a:extLst>
                <a:ext uri="{FF2B5EF4-FFF2-40B4-BE49-F238E27FC236}">
                  <a16:creationId xmlns:a16="http://schemas.microsoft.com/office/drawing/2014/main" id="{D17196D1-08C7-4339-B810-10F8E0A3820C}"/>
                </a:ext>
              </a:extLst>
            </p:cNvPr>
            <p:cNvPicPr>
              <a:picLocks noChangeAspect="1"/>
            </p:cNvPicPr>
            <p:nvPr/>
          </p:nvPicPr>
          <p:blipFill rotWithShape="1">
            <a:blip r:embed="rId3"/>
            <a:srcRect l="19383" t="57606" r="69523" b="35776"/>
            <a:stretch/>
          </p:blipFill>
          <p:spPr>
            <a:xfrm>
              <a:off x="1158240" y="0"/>
              <a:ext cx="1141306" cy="453814"/>
            </a:xfrm>
            <a:prstGeom prst="rect">
              <a:avLst/>
            </a:prstGeom>
          </p:spPr>
        </p:pic>
      </p:grpSp>
      <p:grpSp>
        <p:nvGrpSpPr>
          <p:cNvPr id="11" name="Group 10">
            <a:extLst>
              <a:ext uri="{FF2B5EF4-FFF2-40B4-BE49-F238E27FC236}">
                <a16:creationId xmlns:a16="http://schemas.microsoft.com/office/drawing/2014/main" id="{5AE69BBA-5C55-4D60-B641-E930F1659C49}"/>
              </a:ext>
            </a:extLst>
          </p:cNvPr>
          <p:cNvGrpSpPr/>
          <p:nvPr/>
        </p:nvGrpSpPr>
        <p:grpSpPr>
          <a:xfrm>
            <a:off x="4338391" y="1976171"/>
            <a:ext cx="3141346" cy="1403750"/>
            <a:chOff x="0" y="214712"/>
            <a:chExt cx="3210560" cy="1580222"/>
          </a:xfrm>
        </p:grpSpPr>
        <p:pic>
          <p:nvPicPr>
            <p:cNvPr id="15" name="Picture 14">
              <a:extLst>
                <a:ext uri="{FF2B5EF4-FFF2-40B4-BE49-F238E27FC236}">
                  <a16:creationId xmlns:a16="http://schemas.microsoft.com/office/drawing/2014/main" id="{A83FF2C6-81E1-415D-BF2B-F9E3B7B2C7AB}"/>
                </a:ext>
              </a:extLst>
            </p:cNvPr>
            <p:cNvPicPr>
              <a:picLocks noChangeAspect="1"/>
            </p:cNvPicPr>
            <p:nvPr/>
          </p:nvPicPr>
          <p:blipFill rotWithShape="1">
            <a:blip r:embed="rId4"/>
            <a:srcRect l="19975" t="35062" r="67383" b="58271"/>
            <a:stretch/>
          </p:blipFill>
          <p:spPr>
            <a:xfrm>
              <a:off x="955040" y="214712"/>
              <a:ext cx="1300480" cy="457201"/>
            </a:xfrm>
            <a:prstGeom prst="rect">
              <a:avLst/>
            </a:prstGeom>
          </p:spPr>
        </p:pic>
        <p:pic>
          <p:nvPicPr>
            <p:cNvPr id="16" name="Picture 15">
              <a:extLst>
                <a:ext uri="{FF2B5EF4-FFF2-40B4-BE49-F238E27FC236}">
                  <a16:creationId xmlns:a16="http://schemas.microsoft.com/office/drawing/2014/main" id="{E3133998-981A-4BAF-AE36-8BAC53574126}"/>
                </a:ext>
              </a:extLst>
            </p:cNvPr>
            <p:cNvPicPr>
              <a:picLocks noChangeAspect="1"/>
            </p:cNvPicPr>
            <p:nvPr/>
          </p:nvPicPr>
          <p:blipFill rotWithShape="1">
            <a:blip r:embed="rId4"/>
            <a:srcRect l="19975" t="41778" r="48815" b="43209"/>
            <a:stretch/>
          </p:blipFill>
          <p:spPr>
            <a:xfrm>
              <a:off x="0" y="765387"/>
              <a:ext cx="3210560" cy="1029547"/>
            </a:xfrm>
            <a:prstGeom prst="rect">
              <a:avLst/>
            </a:prstGeom>
          </p:spPr>
        </p:pic>
      </p:grpSp>
      <p:grpSp>
        <p:nvGrpSpPr>
          <p:cNvPr id="12" name="Group 11">
            <a:extLst>
              <a:ext uri="{FF2B5EF4-FFF2-40B4-BE49-F238E27FC236}">
                <a16:creationId xmlns:a16="http://schemas.microsoft.com/office/drawing/2014/main" id="{5E816E31-41D8-4348-8BC9-3E77DA4A1321}"/>
              </a:ext>
            </a:extLst>
          </p:cNvPr>
          <p:cNvGrpSpPr/>
          <p:nvPr/>
        </p:nvGrpSpPr>
        <p:grpSpPr>
          <a:xfrm>
            <a:off x="4603515" y="4038507"/>
            <a:ext cx="2705735" cy="1313581"/>
            <a:chOff x="0" y="106521"/>
            <a:chExt cx="3107268" cy="1664705"/>
          </a:xfrm>
        </p:grpSpPr>
        <p:pic>
          <p:nvPicPr>
            <p:cNvPr id="13" name="Picture 12">
              <a:extLst>
                <a:ext uri="{FF2B5EF4-FFF2-40B4-BE49-F238E27FC236}">
                  <a16:creationId xmlns:a16="http://schemas.microsoft.com/office/drawing/2014/main" id="{E188862A-C1CD-4B43-93FA-53F8CB687CFC}"/>
                </a:ext>
              </a:extLst>
            </p:cNvPr>
            <p:cNvPicPr>
              <a:picLocks noChangeAspect="1"/>
            </p:cNvPicPr>
            <p:nvPr/>
          </p:nvPicPr>
          <p:blipFill rotWithShape="1">
            <a:blip r:embed="rId5"/>
            <a:srcRect l="20782" t="52838" r="49012" b="32840"/>
            <a:stretch/>
          </p:blipFill>
          <p:spPr>
            <a:xfrm>
              <a:off x="0" y="789094"/>
              <a:ext cx="3107268" cy="982132"/>
            </a:xfrm>
            <a:prstGeom prst="rect">
              <a:avLst/>
            </a:prstGeom>
          </p:spPr>
        </p:pic>
        <p:pic>
          <p:nvPicPr>
            <p:cNvPr id="14" name="Picture 13">
              <a:extLst>
                <a:ext uri="{FF2B5EF4-FFF2-40B4-BE49-F238E27FC236}">
                  <a16:creationId xmlns:a16="http://schemas.microsoft.com/office/drawing/2014/main" id="{FC4CBF12-4F08-4419-B872-09FE1765109E}"/>
                </a:ext>
              </a:extLst>
            </p:cNvPr>
            <p:cNvPicPr>
              <a:picLocks noChangeAspect="1"/>
            </p:cNvPicPr>
            <p:nvPr/>
          </p:nvPicPr>
          <p:blipFill rotWithShape="1">
            <a:blip r:embed="rId5"/>
            <a:srcRect l="19778" t="45826" r="67580" b="47408"/>
            <a:stretch/>
          </p:blipFill>
          <p:spPr>
            <a:xfrm>
              <a:off x="987213" y="106521"/>
              <a:ext cx="1300480" cy="463974"/>
            </a:xfrm>
            <a:prstGeom prst="rect">
              <a:avLst/>
            </a:prstGeom>
          </p:spPr>
        </p:pic>
      </p:grpSp>
      <p:sp>
        <p:nvSpPr>
          <p:cNvPr id="17" name="TextBox 8">
            <a:extLst>
              <a:ext uri="{FF2B5EF4-FFF2-40B4-BE49-F238E27FC236}">
                <a16:creationId xmlns:a16="http://schemas.microsoft.com/office/drawing/2014/main" id="{2A0A2CC7-96E7-4048-BB39-59DAE20EC644}"/>
              </a:ext>
            </a:extLst>
          </p:cNvPr>
          <p:cNvSpPr txBox="1"/>
          <p:nvPr/>
        </p:nvSpPr>
        <p:spPr>
          <a:xfrm>
            <a:off x="2481268" y="5564756"/>
            <a:ext cx="865088" cy="291513"/>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AT&amp;T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9">
            <a:extLst>
              <a:ext uri="{FF2B5EF4-FFF2-40B4-BE49-F238E27FC236}">
                <a16:creationId xmlns:a16="http://schemas.microsoft.com/office/drawing/2014/main" id="{5F70A14D-6210-446F-B8A5-2D05B6D6FA92}"/>
              </a:ext>
            </a:extLst>
          </p:cNvPr>
          <p:cNvSpPr txBox="1"/>
          <p:nvPr/>
        </p:nvSpPr>
        <p:spPr>
          <a:xfrm>
            <a:off x="6039009" y="5532606"/>
            <a:ext cx="864616" cy="291513"/>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Verizon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8">
            <a:extLst>
              <a:ext uri="{FF2B5EF4-FFF2-40B4-BE49-F238E27FC236}">
                <a16:creationId xmlns:a16="http://schemas.microsoft.com/office/drawing/2014/main" id="{2E4D17DC-D01C-4B82-871B-E3A263D07B07}"/>
              </a:ext>
            </a:extLst>
          </p:cNvPr>
          <p:cNvSpPr txBox="1"/>
          <p:nvPr/>
        </p:nvSpPr>
        <p:spPr>
          <a:xfrm>
            <a:off x="3115903" y="1499098"/>
            <a:ext cx="2726690" cy="322424"/>
          </a:xfrm>
          <a:prstGeom prst="rect">
            <a:avLst/>
          </a:prstGeom>
          <a:noFill/>
        </p:spPr>
        <p:txBody>
          <a:bodyPr wrap="square" rtlCol="0">
            <a:noAutofit/>
          </a:bodyPr>
          <a:lstStyle/>
          <a:p>
            <a:pPr marL="0" marR="0" algn="ctr">
              <a:lnSpc>
                <a:spcPct val="107000"/>
              </a:lnSpc>
              <a:spcBef>
                <a:spcPts val="0"/>
              </a:spcBef>
              <a:spcAft>
                <a:spcPts val="800"/>
              </a:spcAft>
            </a:pPr>
            <a:r>
              <a:rPr lang="en-US" sz="11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Support Vector Machine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8">
            <a:extLst>
              <a:ext uri="{FF2B5EF4-FFF2-40B4-BE49-F238E27FC236}">
                <a16:creationId xmlns:a16="http://schemas.microsoft.com/office/drawing/2014/main" id="{D8E624EF-9093-44A9-80B5-F3B6B29D44EB}"/>
              </a:ext>
            </a:extLst>
          </p:cNvPr>
          <p:cNvSpPr txBox="1"/>
          <p:nvPr/>
        </p:nvSpPr>
        <p:spPr>
          <a:xfrm>
            <a:off x="3115903" y="3561434"/>
            <a:ext cx="2726690" cy="322424"/>
          </a:xfrm>
          <a:prstGeom prst="rect">
            <a:avLst/>
          </a:prstGeom>
          <a:noFill/>
        </p:spPr>
        <p:txBody>
          <a:bodyPr wrap="square" rtlCol="0">
            <a:noAutofit/>
          </a:bodyPr>
          <a:lstStyle/>
          <a:p>
            <a:pPr marL="0" marR="0" algn="ctr">
              <a:lnSpc>
                <a:spcPct val="107000"/>
              </a:lnSpc>
              <a:spcBef>
                <a:spcPts val="0"/>
              </a:spcBef>
              <a:spcAft>
                <a:spcPts val="800"/>
              </a:spcAft>
            </a:pPr>
            <a:r>
              <a:rPr lang="en-US" sz="11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Naïve Bayes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1317662"/>
      </p:ext>
    </p:extLst>
  </p:cSld>
  <p:clrMapOvr>
    <a:masterClrMapping/>
  </p:clrMapOvr>
  <mc:AlternateContent xmlns:mc="http://schemas.openxmlformats.org/markup-compatibility/2006" xmlns:p14="http://schemas.microsoft.com/office/powerpoint/2010/main">
    <mc:Choice Requires="p14">
      <p:transition spd="slow" p14:dur="2000" advTm="168435"/>
    </mc:Choice>
    <mc:Fallback xmlns="">
      <p:transition spd="slow" advTm="1684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12</a:t>
            </a:fld>
            <a:endParaRPr lang="en-US" dirty="0"/>
          </a:p>
        </p:txBody>
      </p:sp>
      <p:sp>
        <p:nvSpPr>
          <p:cNvPr id="3" name="Text Placeholder 2">
            <a:extLst>
              <a:ext uri="{FF2B5EF4-FFF2-40B4-BE49-F238E27FC236}">
                <a16:creationId xmlns:a16="http://schemas.microsoft.com/office/drawing/2014/main" id="{9C9F5CB6-A756-4423-BB11-C12F58A1E43F}"/>
              </a:ext>
            </a:extLst>
          </p:cNvPr>
          <p:cNvSpPr>
            <a:spLocks noGrp="1"/>
          </p:cNvSpPr>
          <p:nvPr>
            <p:ph type="body" sz="quarter" idx="12"/>
          </p:nvPr>
        </p:nvSpPr>
        <p:spPr/>
        <p:txBody>
          <a:bodyP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The model support vector machine performed better than naïve bayes.</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The f1 score (weighted average) through support vector model for AT&amp;T is 1.00 and for Verizon is 0.96.</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The f1 score (weig</a:t>
            </a:r>
            <a:r>
              <a:rPr lang="en-US" dirty="0">
                <a:latin typeface="Arial" panose="020B0604020202020204" pitchFamily="34" charset="0"/>
                <a:ea typeface="Calibri" panose="020F0502020204030204" pitchFamily="34" charset="0"/>
                <a:cs typeface="Arial" panose="020B0604020202020204" pitchFamily="34" charset="0"/>
              </a:rPr>
              <a:t>hted average) through naïve bayes model for AT&amp;T is 0.93 and for Verizon is 0.89.</a:t>
            </a:r>
            <a:endParaRPr lang="en-US"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MODEL COMPARISON</a:t>
            </a:r>
          </a:p>
        </p:txBody>
      </p:sp>
      <p:grpSp>
        <p:nvGrpSpPr>
          <p:cNvPr id="5" name="Group 4">
            <a:extLst>
              <a:ext uri="{FF2B5EF4-FFF2-40B4-BE49-F238E27FC236}">
                <a16:creationId xmlns:a16="http://schemas.microsoft.com/office/drawing/2014/main" id="{30B97830-E615-4AD8-B78B-D07E850BFA34}"/>
              </a:ext>
            </a:extLst>
          </p:cNvPr>
          <p:cNvGrpSpPr/>
          <p:nvPr/>
        </p:nvGrpSpPr>
        <p:grpSpPr>
          <a:xfrm>
            <a:off x="1224597" y="3014870"/>
            <a:ext cx="6806220" cy="2731021"/>
            <a:chOff x="0" y="0"/>
            <a:chExt cx="9167598" cy="3533684"/>
          </a:xfrm>
        </p:grpSpPr>
        <p:grpSp>
          <p:nvGrpSpPr>
            <p:cNvPr id="6" name="Group 5">
              <a:extLst>
                <a:ext uri="{FF2B5EF4-FFF2-40B4-BE49-F238E27FC236}">
                  <a16:creationId xmlns:a16="http://schemas.microsoft.com/office/drawing/2014/main" id="{F5A92B07-2B53-472F-A01C-0D9DD4387C24}"/>
                </a:ext>
              </a:extLst>
            </p:cNvPr>
            <p:cNvGrpSpPr/>
            <p:nvPr/>
          </p:nvGrpSpPr>
          <p:grpSpPr>
            <a:xfrm>
              <a:off x="0" y="0"/>
              <a:ext cx="9167598" cy="3115375"/>
              <a:chOff x="0" y="0"/>
              <a:chExt cx="9167598" cy="3115375"/>
            </a:xfrm>
          </p:grpSpPr>
          <p:pic>
            <p:nvPicPr>
              <p:cNvPr id="9" name="Picture 8">
                <a:extLst>
                  <a:ext uri="{FF2B5EF4-FFF2-40B4-BE49-F238E27FC236}">
                    <a16:creationId xmlns:a16="http://schemas.microsoft.com/office/drawing/2014/main" id="{6F079ABB-55F0-474A-B0F7-1C1B4C6D17C7}"/>
                  </a:ext>
                </a:extLst>
              </p:cNvPr>
              <p:cNvPicPr>
                <a:picLocks noChangeAspect="1"/>
              </p:cNvPicPr>
              <p:nvPr/>
            </p:nvPicPr>
            <p:blipFill rotWithShape="1">
              <a:blip r:embed="rId2"/>
              <a:srcRect l="20882" t="47272" r="50997" b="23031"/>
              <a:stretch/>
            </p:blipFill>
            <p:spPr>
              <a:xfrm>
                <a:off x="0" y="0"/>
                <a:ext cx="4425104" cy="3115375"/>
              </a:xfrm>
              <a:prstGeom prst="rect">
                <a:avLst/>
              </a:prstGeom>
            </p:spPr>
          </p:pic>
          <p:pic>
            <p:nvPicPr>
              <p:cNvPr id="10" name="Picture 9">
                <a:extLst>
                  <a:ext uri="{FF2B5EF4-FFF2-40B4-BE49-F238E27FC236}">
                    <a16:creationId xmlns:a16="http://schemas.microsoft.com/office/drawing/2014/main" id="{B6579F73-2A8C-4E2C-B27E-ADD8762698B8}"/>
                  </a:ext>
                </a:extLst>
              </p:cNvPr>
              <p:cNvPicPr>
                <a:picLocks noChangeAspect="1"/>
              </p:cNvPicPr>
              <p:nvPr/>
            </p:nvPicPr>
            <p:blipFill rotWithShape="1">
              <a:blip r:embed="rId3"/>
              <a:srcRect l="20801" t="39394" r="50754" b="32606"/>
              <a:stretch/>
            </p:blipFill>
            <p:spPr>
              <a:xfrm>
                <a:off x="4588826" y="0"/>
                <a:ext cx="4578772" cy="3004819"/>
              </a:xfrm>
              <a:prstGeom prst="rect">
                <a:avLst/>
              </a:prstGeom>
            </p:spPr>
          </p:pic>
        </p:grpSp>
        <p:sp>
          <p:nvSpPr>
            <p:cNvPr id="7" name="TextBox 8">
              <a:extLst>
                <a:ext uri="{FF2B5EF4-FFF2-40B4-BE49-F238E27FC236}">
                  <a16:creationId xmlns:a16="http://schemas.microsoft.com/office/drawing/2014/main" id="{213685D4-A437-4C53-B48F-7A708366CB14}"/>
                </a:ext>
              </a:extLst>
            </p:cNvPr>
            <p:cNvSpPr txBox="1"/>
            <p:nvPr/>
          </p:nvSpPr>
          <p:spPr>
            <a:xfrm>
              <a:off x="1791419" y="3156494"/>
              <a:ext cx="1165225" cy="377190"/>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AT&amp;T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9">
              <a:extLst>
                <a:ext uri="{FF2B5EF4-FFF2-40B4-BE49-F238E27FC236}">
                  <a16:creationId xmlns:a16="http://schemas.microsoft.com/office/drawing/2014/main" id="{CBCA3813-359D-497C-BE9F-9EFD6F586692}"/>
                </a:ext>
              </a:extLst>
            </p:cNvPr>
            <p:cNvSpPr txBox="1"/>
            <p:nvPr/>
          </p:nvSpPr>
          <p:spPr>
            <a:xfrm>
              <a:off x="6583498" y="3114895"/>
              <a:ext cx="1164590" cy="377190"/>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Verizon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720031093"/>
      </p:ext>
    </p:extLst>
  </p:cSld>
  <p:clrMapOvr>
    <a:masterClrMapping/>
  </p:clrMapOvr>
  <mc:AlternateContent xmlns:mc="http://schemas.openxmlformats.org/markup-compatibility/2006" xmlns:p14="http://schemas.microsoft.com/office/powerpoint/2010/main">
    <mc:Choice Requires="p14">
      <p:transition spd="slow" p14:dur="2000" advTm="43106"/>
    </mc:Choice>
    <mc:Fallback xmlns="">
      <p:transition spd="slow" advTm="4310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a:xfrm>
            <a:off x="212912" y="418352"/>
            <a:ext cx="7303340" cy="535863"/>
          </a:xfrm>
        </p:spPr>
        <p:txBody>
          <a:bodyPr/>
          <a:lstStyle/>
          <a:p>
            <a:r>
              <a:rPr lang="en-US" dirty="0"/>
              <a:t>INSIGHTS AND ANALYSIS</a:t>
            </a:r>
          </a:p>
        </p:txBody>
      </p:sp>
      <p:graphicFrame>
        <p:nvGraphicFramePr>
          <p:cNvPr id="5" name="Diagram 4">
            <a:extLst>
              <a:ext uri="{FF2B5EF4-FFF2-40B4-BE49-F238E27FC236}">
                <a16:creationId xmlns:a16="http://schemas.microsoft.com/office/drawing/2014/main" id="{9F6A72E1-C91B-4D41-A9D3-7AEE65BF55B5}"/>
              </a:ext>
            </a:extLst>
          </p:cNvPr>
          <p:cNvGraphicFramePr/>
          <p:nvPr>
            <p:extLst>
              <p:ext uri="{D42A27DB-BD31-4B8C-83A1-F6EECF244321}">
                <p14:modId xmlns:p14="http://schemas.microsoft.com/office/powerpoint/2010/main" val="2078618291"/>
              </p:ext>
            </p:extLst>
          </p:nvPr>
        </p:nvGraphicFramePr>
        <p:xfrm>
          <a:off x="414389" y="-686536"/>
          <a:ext cx="8150087" cy="4981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7E2D1A9E-6F34-4E4B-8951-F5862FC0D482}"/>
              </a:ext>
            </a:extLst>
          </p:cNvPr>
          <p:cNvGraphicFramePr/>
          <p:nvPr>
            <p:extLst>
              <p:ext uri="{D42A27DB-BD31-4B8C-83A1-F6EECF244321}">
                <p14:modId xmlns:p14="http://schemas.microsoft.com/office/powerpoint/2010/main" val="3658195007"/>
              </p:ext>
            </p:extLst>
          </p:nvPr>
        </p:nvGraphicFramePr>
        <p:xfrm>
          <a:off x="188842" y="686284"/>
          <a:ext cx="8766314" cy="57952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57190311-A208-4601-B430-BA60296E2D4E}"/>
              </a:ext>
            </a:extLst>
          </p:cNvPr>
          <p:cNvGraphicFramePr/>
          <p:nvPr>
            <p:extLst>
              <p:ext uri="{D42A27DB-BD31-4B8C-83A1-F6EECF244321}">
                <p14:modId xmlns:p14="http://schemas.microsoft.com/office/powerpoint/2010/main" val="1389311501"/>
              </p:ext>
            </p:extLst>
          </p:nvPr>
        </p:nvGraphicFramePr>
        <p:xfrm>
          <a:off x="496956" y="2887202"/>
          <a:ext cx="8150087" cy="49817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TextBox 8">
            <a:extLst>
              <a:ext uri="{FF2B5EF4-FFF2-40B4-BE49-F238E27FC236}">
                <a16:creationId xmlns:a16="http://schemas.microsoft.com/office/drawing/2014/main" id="{E85F79A2-6B27-44E6-BE58-D279A9374098}"/>
              </a:ext>
            </a:extLst>
          </p:cNvPr>
          <p:cNvSpPr txBox="1"/>
          <p:nvPr/>
        </p:nvSpPr>
        <p:spPr>
          <a:xfrm>
            <a:off x="7078445" y="1499746"/>
            <a:ext cx="1706217" cy="577081"/>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Area needs to be explored and given attention</a:t>
            </a:r>
          </a:p>
        </p:txBody>
      </p:sp>
      <p:sp>
        <p:nvSpPr>
          <p:cNvPr id="10" name="TextBox 9">
            <a:extLst>
              <a:ext uri="{FF2B5EF4-FFF2-40B4-BE49-F238E27FC236}">
                <a16:creationId xmlns:a16="http://schemas.microsoft.com/office/drawing/2014/main" id="{60C0F074-AA09-49C1-B425-A074BD7B7A09}"/>
              </a:ext>
            </a:extLst>
          </p:cNvPr>
          <p:cNvSpPr txBox="1"/>
          <p:nvPr/>
        </p:nvSpPr>
        <p:spPr>
          <a:xfrm>
            <a:off x="7402995" y="3274384"/>
            <a:ext cx="1706217" cy="577081"/>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Verizon is appreciated more as compared to AT&amp;T</a:t>
            </a:r>
          </a:p>
        </p:txBody>
      </p:sp>
      <p:sp>
        <p:nvSpPr>
          <p:cNvPr id="11" name="TextBox 10">
            <a:extLst>
              <a:ext uri="{FF2B5EF4-FFF2-40B4-BE49-F238E27FC236}">
                <a16:creationId xmlns:a16="http://schemas.microsoft.com/office/drawing/2014/main" id="{8B629B69-ED75-4AA5-80D6-0DB55964F0AB}"/>
              </a:ext>
            </a:extLst>
          </p:cNvPr>
          <p:cNvSpPr txBox="1"/>
          <p:nvPr/>
        </p:nvSpPr>
        <p:spPr>
          <a:xfrm>
            <a:off x="7128791" y="5129476"/>
            <a:ext cx="1706217" cy="577081"/>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Customer Service is one of the major issue faced by customers</a:t>
            </a:r>
          </a:p>
        </p:txBody>
      </p:sp>
      <p:sp>
        <p:nvSpPr>
          <p:cNvPr id="12" name="TextBox 8">
            <a:extLst>
              <a:ext uri="{FF2B5EF4-FFF2-40B4-BE49-F238E27FC236}">
                <a16:creationId xmlns:a16="http://schemas.microsoft.com/office/drawing/2014/main" id="{0A9EEE80-E5FF-4CF9-B1D1-CC8FF8770F90}"/>
              </a:ext>
            </a:extLst>
          </p:cNvPr>
          <p:cNvSpPr txBox="1"/>
          <p:nvPr/>
        </p:nvSpPr>
        <p:spPr>
          <a:xfrm>
            <a:off x="2415603" y="6082479"/>
            <a:ext cx="865088" cy="291513"/>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AT&amp;T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9">
            <a:extLst>
              <a:ext uri="{FF2B5EF4-FFF2-40B4-BE49-F238E27FC236}">
                <a16:creationId xmlns:a16="http://schemas.microsoft.com/office/drawing/2014/main" id="{8CAABE3D-CF67-4CF6-AF0A-43C4C94B8AA6}"/>
              </a:ext>
            </a:extLst>
          </p:cNvPr>
          <p:cNvSpPr txBox="1"/>
          <p:nvPr/>
        </p:nvSpPr>
        <p:spPr>
          <a:xfrm>
            <a:off x="5973344" y="6050329"/>
            <a:ext cx="864616" cy="291513"/>
          </a:xfrm>
          <a:prstGeom prst="rect">
            <a:avLst/>
          </a:prstGeom>
          <a:noFill/>
        </p:spPr>
        <p:txBody>
          <a:bodyPr wrap="square" rtlCol="0">
            <a:noAutofit/>
          </a:bodyPr>
          <a:lstStyle/>
          <a:p>
            <a:pPr marL="0" marR="0" algn="ctr">
              <a:lnSpc>
                <a:spcPct val="107000"/>
              </a:lnSpc>
              <a:spcBef>
                <a:spcPts val="0"/>
              </a:spcBef>
              <a:spcAft>
                <a:spcPts val="800"/>
              </a:spcAft>
            </a:pPr>
            <a:r>
              <a:rPr lang="en-US" sz="1100" b="1" u="sng"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Verizon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3104711"/>
      </p:ext>
    </p:extLst>
  </p:cSld>
  <p:clrMapOvr>
    <a:masterClrMapping/>
  </p:clrMapOvr>
  <mc:AlternateContent xmlns:mc="http://schemas.openxmlformats.org/markup-compatibility/2006" xmlns:p14="http://schemas.microsoft.com/office/powerpoint/2010/main">
    <mc:Choice Requires="p14">
      <p:transition spd="slow" p14:dur="2000" advTm="129299"/>
    </mc:Choice>
    <mc:Fallback xmlns="">
      <p:transition spd="slow" advTm="1292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14</a:t>
            </a:fld>
            <a:endParaRPr lang="en-US" dirty="0"/>
          </a:p>
        </p:txBody>
      </p:sp>
      <p:sp>
        <p:nvSpPr>
          <p:cNvPr id="3" name="Text Placeholder 2">
            <a:extLst>
              <a:ext uri="{FF2B5EF4-FFF2-40B4-BE49-F238E27FC236}">
                <a16:creationId xmlns:a16="http://schemas.microsoft.com/office/drawing/2014/main" id="{9C9F5CB6-A756-4423-BB11-C12F58A1E43F}"/>
              </a:ext>
            </a:extLst>
          </p:cNvPr>
          <p:cNvSpPr>
            <a:spLocks noGrp="1"/>
          </p:cNvSpPr>
          <p:nvPr>
            <p:ph type="body" sz="quarter" idx="12"/>
          </p:nvPr>
        </p:nvSpPr>
        <p:spPr>
          <a:xfrm>
            <a:off x="227013" y="1112109"/>
            <a:ext cx="8691562" cy="4334534"/>
          </a:xfrm>
        </p:spPr>
        <p:txBody>
          <a:bodyPr anchor="ct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Sentiment analysis is extremely useful in monitoring feedback, and it allows the companies to quickly gain an overview of the wider public opinion. This helps the companies in planning and strategizing.</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F</a:t>
            </a:r>
            <a:r>
              <a:rPr lang="en-US" dirty="0">
                <a:effectLst/>
                <a:latin typeface="Arial" panose="020B0604020202020204" pitchFamily="34" charset="0"/>
                <a:ea typeface="Calibri" panose="020F0502020204030204" pitchFamily="34" charset="0"/>
                <a:cs typeface="Arial" panose="020B0604020202020204" pitchFamily="34" charset="0"/>
              </a:rPr>
              <a:t>rom 2015 to 2020, Verizon has provided better overall service than AT&amp;T based on count of positive and negative reviews and ratings.</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From collocations and feature engineering it can be concluded, Verizon had a greater number of positive features when compared to AT&amp;T.</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In 2021, Verizon has received higher number of negative reviews when compared with AT&amp;T.</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Support vector machine model performed better than naïve bayes model in predicting the sentiments of the reviews.</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T</a:t>
            </a:r>
            <a:r>
              <a:rPr lang="en-US" dirty="0">
                <a:effectLst/>
                <a:latin typeface="Arial" panose="020B0604020202020204" pitchFamily="34" charset="0"/>
                <a:ea typeface="Calibri" panose="020F0502020204030204" pitchFamily="34" charset="0"/>
                <a:cs typeface="Arial" panose="020B0604020202020204" pitchFamily="34" charset="0"/>
              </a:rPr>
              <a:t>he review with least rating is bigger in length as compared with reviews with high rating.</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875204815"/>
      </p:ext>
    </p:extLst>
  </p:cSld>
  <p:clrMapOvr>
    <a:masterClrMapping/>
  </p:clrMapOvr>
  <mc:AlternateContent xmlns:mc="http://schemas.openxmlformats.org/markup-compatibility/2006" xmlns:p14="http://schemas.microsoft.com/office/powerpoint/2010/main">
    <mc:Choice Requires="p14">
      <p:transition spd="slow" p14:dur="2000" advTm="146519"/>
    </mc:Choice>
    <mc:Fallback xmlns="">
      <p:transition spd="slow" advTm="1465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FUTURE WORK</a:t>
            </a:r>
          </a:p>
        </p:txBody>
      </p:sp>
      <p:graphicFrame>
        <p:nvGraphicFramePr>
          <p:cNvPr id="5" name="Diagram 4">
            <a:extLst>
              <a:ext uri="{FF2B5EF4-FFF2-40B4-BE49-F238E27FC236}">
                <a16:creationId xmlns:a16="http://schemas.microsoft.com/office/drawing/2014/main" id="{A346DEAB-D618-4B6D-9DCA-E484B8099A48}"/>
              </a:ext>
            </a:extLst>
          </p:cNvPr>
          <p:cNvGraphicFramePr/>
          <p:nvPr>
            <p:extLst>
              <p:ext uri="{D42A27DB-BD31-4B8C-83A1-F6EECF244321}">
                <p14:modId xmlns:p14="http://schemas.microsoft.com/office/powerpoint/2010/main" val="1599909782"/>
              </p:ext>
            </p:extLst>
          </p:nvPr>
        </p:nvGraphicFramePr>
        <p:xfrm>
          <a:off x="901148" y="1292086"/>
          <a:ext cx="7460974" cy="4658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0473670"/>
      </p:ext>
    </p:extLst>
  </p:cSld>
  <p:clrMapOvr>
    <a:masterClrMapping/>
  </p:clrMapOvr>
  <mc:AlternateContent xmlns:mc="http://schemas.openxmlformats.org/markup-compatibility/2006" xmlns:p14="http://schemas.microsoft.com/office/powerpoint/2010/main">
    <mc:Choice Requires="p14">
      <p:transition spd="slow" p14:dur="2000" advTm="89899"/>
    </mc:Choice>
    <mc:Fallback xmlns="">
      <p:transition spd="slow" advTm="898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094A24-3ABA-4798-8FCF-E459202DC60A}"/>
              </a:ext>
            </a:extLst>
          </p:cNvPr>
          <p:cNvSpPr>
            <a:spLocks noGrp="1"/>
          </p:cNvSpPr>
          <p:nvPr>
            <p:ph type="sldNum" sz="quarter" idx="13"/>
          </p:nvPr>
        </p:nvSpPr>
        <p:spPr/>
        <p:txBody>
          <a:bodyPr/>
          <a:lstStyle/>
          <a:p>
            <a:fld id="{12342C3A-DD85-7843-B416-BD52AB030D59}" type="slidenum">
              <a:rPr lang="en-US" smtClean="0"/>
              <a:pPr/>
              <a:t>16</a:t>
            </a:fld>
            <a:endParaRPr lang="en-US" dirty="0"/>
          </a:p>
        </p:txBody>
      </p:sp>
      <p:sp>
        <p:nvSpPr>
          <p:cNvPr id="3" name="Text Placeholder 2">
            <a:extLst>
              <a:ext uri="{FF2B5EF4-FFF2-40B4-BE49-F238E27FC236}">
                <a16:creationId xmlns:a16="http://schemas.microsoft.com/office/drawing/2014/main" id="{81B0DD8F-1E20-45CB-93F4-C93152FE4142}"/>
              </a:ext>
            </a:extLst>
          </p:cNvPr>
          <p:cNvSpPr>
            <a:spLocks noGrp="1"/>
          </p:cNvSpPr>
          <p:nvPr>
            <p:ph type="body" sz="quarter" idx="12"/>
          </p:nvPr>
        </p:nvSpPr>
        <p:spPr>
          <a:xfrm>
            <a:off x="227013" y="1007922"/>
            <a:ext cx="8691562" cy="5347583"/>
          </a:xfrm>
        </p:spPr>
        <p:txBody>
          <a:bodyPr anchor="t"/>
          <a:lstStyle/>
          <a:p>
            <a:pPr marL="342900" marR="0" lvl="0" indent="-342900" algn="just">
              <a:lnSpc>
                <a:spcPct val="107000"/>
              </a:lnSpc>
              <a:spcBef>
                <a:spcPts val="1200"/>
              </a:spcBef>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https://www.investopedia.com/ask/answers/070815/what-telecommunications-sector.asp</a:t>
            </a:r>
          </a:p>
          <a:p>
            <a:pPr marL="342900" marR="0" lvl="0" indent="-342900" algn="just">
              <a:lnSpc>
                <a:spcPct val="107000"/>
              </a:lnSpc>
              <a:spcBef>
                <a:spcPts val="1200"/>
              </a:spcBef>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https://towardsdatascience.com/support-vector-machine-introduction-to-machine-learning-algorithms-934a444fca47</a:t>
            </a:r>
          </a:p>
          <a:p>
            <a:pPr marL="342900" marR="0" lvl="0" indent="-342900" algn="just">
              <a:lnSpc>
                <a:spcPct val="107000"/>
              </a:lnSpc>
              <a:spcBef>
                <a:spcPts val="1200"/>
              </a:spcBef>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https://www.analyticsvidhya.com/blog/2017/09/naive-bayes-explained/</a:t>
            </a:r>
          </a:p>
          <a:p>
            <a:pPr marL="342900" marR="0" lvl="0" indent="-342900" algn="just">
              <a:lnSpc>
                <a:spcPct val="107000"/>
              </a:lnSpc>
              <a:spcBef>
                <a:spcPts val="1200"/>
              </a:spcBef>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https://www.consumeraffairs.com/cell_phones/verizon_wireless.html</a:t>
            </a:r>
            <a:endParaRPr lang="en-US" dirty="0">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1200"/>
              </a:spcBef>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https://www.consumeraffairs.com/cell_phones/att_wireless.htm</a:t>
            </a:r>
          </a:p>
          <a:p>
            <a:pPr marL="342900" marR="0" lvl="0" indent="-342900" algn="just">
              <a:lnSpc>
                <a:spcPct val="107000"/>
              </a:lnSpc>
              <a:spcBef>
                <a:spcPts val="1200"/>
              </a:spcBef>
              <a:spcAft>
                <a:spcPts val="800"/>
              </a:spcAft>
              <a:buFont typeface="Symbol" panose="05050102010706020507" pitchFamily="18" charset="2"/>
              <a:buChar char=""/>
            </a:pPr>
            <a:endParaRPr lang="en-US"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1200"/>
              </a:spcBef>
              <a:spcAft>
                <a:spcPts val="800"/>
              </a:spcAft>
              <a:buFont typeface="Symbol" panose="05050102010706020507" pitchFamily="18" charset="2"/>
              <a:buChar char=""/>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3DA282E1-D4B8-426C-BDC6-081CF0D7261A}"/>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208268642"/>
      </p:ext>
    </p:extLst>
  </p:cSld>
  <p:clrMapOvr>
    <a:masterClrMapping/>
  </p:clrMapOvr>
  <mc:AlternateContent xmlns:mc="http://schemas.openxmlformats.org/markup-compatibility/2006" xmlns:p14="http://schemas.microsoft.com/office/powerpoint/2010/main">
    <mc:Choice Requires="p14">
      <p:transition spd="slow" p14:dur="2000" advTm="17030"/>
    </mc:Choice>
    <mc:Fallback xmlns="">
      <p:transition spd="slow" advTm="170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4400" b="1" dirty="0">
                <a:solidFill>
                  <a:schemeClr val="tx1"/>
                </a:solidFill>
              </a:rPr>
              <a:t>THANK YOU</a:t>
            </a:r>
          </a:p>
        </p:txBody>
      </p:sp>
    </p:spTree>
    <p:extLst>
      <p:ext uri="{BB962C8B-B14F-4D97-AF65-F5344CB8AC3E}">
        <p14:creationId xmlns:p14="http://schemas.microsoft.com/office/powerpoint/2010/main" val="2029764053"/>
      </p:ext>
    </p:extLst>
  </p:cSld>
  <p:clrMapOvr>
    <a:masterClrMapping/>
  </p:clrMapOvr>
  <mc:AlternateContent xmlns:mc="http://schemas.openxmlformats.org/markup-compatibility/2006" xmlns:p14="http://schemas.microsoft.com/office/powerpoint/2010/main">
    <mc:Choice Requires="p14">
      <p:transition spd="slow" p14:dur="2000" advTm="17980"/>
    </mc:Choice>
    <mc:Fallback xmlns="">
      <p:transition spd="slow" advTm="17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F02B07E-0170-41A1-9254-0A91215B02E8}"/>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Ankita Yadav</a:t>
            </a:r>
          </a:p>
          <a:p>
            <a:pPr marL="285750" indent="-285750">
              <a:buFont typeface="Arial" panose="020B0604020202020204" pitchFamily="34" charset="0"/>
              <a:buChar char="•"/>
            </a:pPr>
            <a:r>
              <a:rPr lang="en-US" dirty="0"/>
              <a:t>Oshin Mohabe</a:t>
            </a:r>
          </a:p>
        </p:txBody>
      </p:sp>
      <p:sp>
        <p:nvSpPr>
          <p:cNvPr id="7" name="Title 6">
            <a:extLst>
              <a:ext uri="{FF2B5EF4-FFF2-40B4-BE49-F238E27FC236}">
                <a16:creationId xmlns:a16="http://schemas.microsoft.com/office/drawing/2014/main" id="{8788AB04-D51F-4ED6-ABB5-DA56EC3649A0}"/>
              </a:ext>
            </a:extLst>
          </p:cNvPr>
          <p:cNvSpPr>
            <a:spLocks noGrp="1"/>
          </p:cNvSpPr>
          <p:nvPr>
            <p:ph type="title"/>
          </p:nvPr>
        </p:nvSpPr>
        <p:spPr/>
        <p:txBody>
          <a:bodyPr/>
          <a:lstStyle/>
          <a:p>
            <a:r>
              <a:rPr lang="en-US" dirty="0"/>
              <a:t>TEAM MEMBERS (GROUP 6)</a:t>
            </a:r>
          </a:p>
        </p:txBody>
      </p:sp>
      <p:sp>
        <p:nvSpPr>
          <p:cNvPr id="2" name="Slide Number Placeholder 1">
            <a:extLst>
              <a:ext uri="{FF2B5EF4-FFF2-40B4-BE49-F238E27FC236}">
                <a16:creationId xmlns:a16="http://schemas.microsoft.com/office/drawing/2014/main" id="{E4009E05-1B74-43BB-B327-9E53D58DAF77}"/>
              </a:ext>
            </a:extLst>
          </p:cNvPr>
          <p:cNvSpPr>
            <a:spLocks noGrp="1"/>
          </p:cNvSpPr>
          <p:nvPr>
            <p:ph type="sldNum" sz="quarter" idx="14"/>
          </p:nvPr>
        </p:nvSpPr>
        <p:spPr/>
        <p:txBody>
          <a:bodyPr/>
          <a:lstStyle/>
          <a:p>
            <a:fld id="{12342C3A-DD85-7843-B416-BD52AB030D59}" type="slidenum">
              <a:rPr lang="en-US" smtClean="0"/>
              <a:pPr/>
              <a:t>2</a:t>
            </a:fld>
            <a:endParaRPr lang="en-US" dirty="0"/>
          </a:p>
        </p:txBody>
      </p:sp>
    </p:spTree>
    <p:extLst>
      <p:ext uri="{BB962C8B-B14F-4D97-AF65-F5344CB8AC3E}">
        <p14:creationId xmlns:p14="http://schemas.microsoft.com/office/powerpoint/2010/main" val="839330876"/>
      </p:ext>
    </p:extLst>
  </p:cSld>
  <p:clrMapOvr>
    <a:masterClrMapping/>
  </p:clrMapOvr>
  <mc:AlternateContent xmlns:mc="http://schemas.openxmlformats.org/markup-compatibility/2006" xmlns:p14="http://schemas.microsoft.com/office/powerpoint/2010/main">
    <mc:Choice Requires="p14">
      <p:transition spd="slow" p14:dur="2000" advTm="12512"/>
    </mc:Choice>
    <mc:Fallback xmlns="">
      <p:transition spd="slow" advTm="125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131370"/>
            <a:ext cx="8691562" cy="4595259"/>
          </a:xfrm>
        </p:spPr>
        <p:txBody>
          <a:bodyPr>
            <a:noAutofit/>
          </a:bodyPr>
          <a:lstStyle/>
          <a:p>
            <a:r>
              <a:rPr lang="en-US" sz="1500" dirty="0"/>
              <a:t>Introduction</a:t>
            </a:r>
          </a:p>
          <a:p>
            <a:r>
              <a:rPr lang="en-US" sz="1500" dirty="0"/>
              <a:t>Problem Description</a:t>
            </a:r>
          </a:p>
          <a:p>
            <a:r>
              <a:rPr lang="en-US" sz="1500" dirty="0"/>
              <a:t>Research Questions</a:t>
            </a:r>
          </a:p>
          <a:p>
            <a:r>
              <a:rPr lang="en-US" sz="1500" dirty="0"/>
              <a:t>Data Collection</a:t>
            </a:r>
          </a:p>
          <a:p>
            <a:r>
              <a:rPr lang="en-US" sz="1500" dirty="0"/>
              <a:t>Data Preprocessing</a:t>
            </a:r>
          </a:p>
          <a:p>
            <a:r>
              <a:rPr lang="en-US" sz="1500" dirty="0"/>
              <a:t>Exploratory Data Analysis</a:t>
            </a:r>
          </a:p>
          <a:p>
            <a:r>
              <a:rPr lang="en-US" sz="1500" dirty="0"/>
              <a:t>Methodology</a:t>
            </a:r>
          </a:p>
          <a:p>
            <a:r>
              <a:rPr lang="en-US" sz="1500" dirty="0"/>
              <a:t>Model Comparison</a:t>
            </a:r>
          </a:p>
          <a:p>
            <a:r>
              <a:rPr lang="en-US" sz="1500" dirty="0"/>
              <a:t>Insights and Analysis</a:t>
            </a:r>
          </a:p>
          <a:p>
            <a:r>
              <a:rPr lang="en-US" sz="1500" dirty="0"/>
              <a:t>Conclusion</a:t>
            </a:r>
          </a:p>
          <a:p>
            <a:r>
              <a:rPr lang="en-US" sz="1500" dirty="0"/>
              <a:t>Future Work</a:t>
            </a:r>
          </a:p>
          <a:p>
            <a:r>
              <a:rPr lang="en-US" sz="1500" dirty="0"/>
              <a:t>Reference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p:cNvSpPr>
            <a:spLocks noGrp="1"/>
          </p:cNvSpPr>
          <p:nvPr>
            <p:ph type="title"/>
          </p:nvPr>
        </p:nvSpPr>
        <p:spPr>
          <a:xfrm>
            <a:off x="227013" y="275177"/>
            <a:ext cx="7303340" cy="535863"/>
          </a:xfrm>
        </p:spPr>
        <p:txBody>
          <a:bodyPr/>
          <a:lstStyle/>
          <a:p>
            <a:r>
              <a:rPr lang="en-US" dirty="0"/>
              <a:t>TOPICS COVERED</a:t>
            </a:r>
          </a:p>
        </p:txBody>
      </p:sp>
    </p:spTree>
    <p:extLst>
      <p:ext uri="{BB962C8B-B14F-4D97-AF65-F5344CB8AC3E}">
        <p14:creationId xmlns:p14="http://schemas.microsoft.com/office/powerpoint/2010/main" val="1815519956"/>
      </p:ext>
    </p:extLst>
  </p:cSld>
  <p:clrMapOvr>
    <a:masterClrMapping/>
  </p:clrMapOvr>
  <mc:AlternateContent xmlns:mc="http://schemas.openxmlformats.org/markup-compatibility/2006" xmlns:p14="http://schemas.microsoft.com/office/powerpoint/2010/main">
    <mc:Choice Requires="p14">
      <p:transition spd="slow" p14:dur="2000" advTm="23857"/>
    </mc:Choice>
    <mc:Fallback xmlns="">
      <p:transition spd="slow" advTm="238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288766-DBE1-4C5E-A97C-4FE7EFAF12E4}"/>
              </a:ext>
            </a:extLst>
          </p:cNvPr>
          <p:cNvSpPr>
            <a:spLocks noGrp="1"/>
          </p:cNvSpPr>
          <p:nvPr>
            <p:ph type="sldNum" sz="quarter" idx="13"/>
          </p:nvPr>
        </p:nvSpPr>
        <p:spPr/>
        <p:txBody>
          <a:bodyPr/>
          <a:lstStyle/>
          <a:p>
            <a:fld id="{12342C3A-DD85-7843-B416-BD52AB030D59}" type="slidenum">
              <a:rPr lang="en-US" smtClean="0"/>
              <a:pPr/>
              <a:t>4</a:t>
            </a:fld>
            <a:endParaRPr lang="en-US" dirty="0"/>
          </a:p>
        </p:txBody>
      </p:sp>
      <p:sp>
        <p:nvSpPr>
          <p:cNvPr id="8" name="Text Placeholder 7">
            <a:extLst>
              <a:ext uri="{FF2B5EF4-FFF2-40B4-BE49-F238E27FC236}">
                <a16:creationId xmlns:a16="http://schemas.microsoft.com/office/drawing/2014/main" id="{3753D6E0-C411-4061-980D-A2C3002515C8}"/>
              </a:ext>
            </a:extLst>
          </p:cNvPr>
          <p:cNvSpPr>
            <a:spLocks noGrp="1"/>
          </p:cNvSpPr>
          <p:nvPr>
            <p:ph type="body" sz="quarter" idx="12"/>
          </p:nvPr>
        </p:nvSpPr>
        <p:spPr>
          <a:xfrm>
            <a:off x="227013" y="1112109"/>
            <a:ext cx="5352152" cy="4981786"/>
          </a:xfrm>
        </p:spPr>
        <p:txBody>
          <a:bodyPr anchor="ctr"/>
          <a:lstStyle/>
          <a:p>
            <a:pPr marL="285750" indent="-285750" algn="just">
              <a:buFont typeface="Arial" panose="020B0604020202020204" pitchFamily="34" charset="0"/>
              <a:buChar char="•"/>
            </a:pPr>
            <a:r>
              <a:rPr lang="en-US" dirty="0">
                <a:solidFill>
                  <a:srgbClr val="0E101A"/>
                </a:solidFill>
                <a:effectLst/>
                <a:latin typeface="Arial" panose="020B0604020202020204" pitchFamily="34" charset="0"/>
                <a:ea typeface="Calibri" panose="020F0502020204030204" pitchFamily="34" charset="0"/>
                <a:cs typeface="Arial" panose="020B0604020202020204" pitchFamily="34" charset="0"/>
              </a:rPr>
              <a:t>During COVID – 19 pandemic, one piece of technology that kept everyone connected is the telecom services.</a:t>
            </a:r>
          </a:p>
          <a:p>
            <a:pPr marL="285750" indent="-285750" algn="just">
              <a:buFont typeface="Arial" panose="020B0604020202020204" pitchFamily="34" charset="0"/>
              <a:buChar char="•"/>
            </a:pPr>
            <a:r>
              <a:rPr lang="en-US" dirty="0">
                <a:solidFill>
                  <a:srgbClr val="0E101A"/>
                </a:solidFill>
                <a:effectLst/>
                <a:latin typeface="Arial" panose="020B0604020202020204" pitchFamily="34" charset="0"/>
                <a:ea typeface="Calibri" panose="020F0502020204030204" pitchFamily="34" charset="0"/>
                <a:cs typeface="Arial" panose="020B0604020202020204" pitchFamily="34" charset="0"/>
              </a:rPr>
              <a:t>There has been a drastic in</a:t>
            </a:r>
            <a:r>
              <a:rPr lang="en-US" dirty="0">
                <a:solidFill>
                  <a:srgbClr val="0E101A"/>
                </a:solidFill>
                <a:latin typeface="Arial" panose="020B0604020202020204" pitchFamily="34" charset="0"/>
                <a:ea typeface="Calibri" panose="020F0502020204030204" pitchFamily="34" charset="0"/>
                <a:cs typeface="Arial" panose="020B0604020202020204" pitchFamily="34" charset="0"/>
              </a:rPr>
              <a:t>crease in network usage services.</a:t>
            </a:r>
          </a:p>
          <a:p>
            <a:pPr marL="285750" indent="-285750" algn="just">
              <a:buFont typeface="Arial" panose="020B0604020202020204" pitchFamily="34" charset="0"/>
              <a:buChar char="•"/>
            </a:pPr>
            <a:r>
              <a:rPr lang="en-US" dirty="0">
                <a:solidFill>
                  <a:srgbClr val="0E101A"/>
                </a:solidFill>
                <a:latin typeface="Arial" panose="020B0604020202020204" pitchFamily="34" charset="0"/>
                <a:ea typeface="Calibri" panose="020F0502020204030204" pitchFamily="34" charset="0"/>
                <a:cs typeface="Arial" panose="020B0604020202020204" pitchFamily="34" charset="0"/>
              </a:rPr>
              <a:t>As per Statista, </a:t>
            </a:r>
            <a:r>
              <a:rPr lang="en-US" dirty="0">
                <a:effectLst/>
                <a:latin typeface="Arial" panose="020B0604020202020204" pitchFamily="34" charset="0"/>
                <a:ea typeface="Calibri" panose="020F0502020204030204" pitchFamily="34" charset="0"/>
                <a:cs typeface="Arial" panose="020B0604020202020204" pitchFamily="34" charset="0"/>
              </a:rPr>
              <a:t>the top two wireless carrier/operator subscriber share in the U.S. 2020 are AT&amp;T and Verizon</a:t>
            </a:r>
            <a:r>
              <a:rPr lang="en-US" dirty="0">
                <a:solidFill>
                  <a:srgbClr val="0E101A"/>
                </a:solidFill>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AT&amp;T is one of the oldest companies in the telephone business and has a market value estimated at approximately $209 billion. </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Verizon provides wireless and wireline services in addition to broadband and information services and has a current market capitalization value of approximately $236 billion.</a:t>
            </a:r>
            <a:endParaRPr lang="en-US" dirty="0">
              <a:solidFill>
                <a:srgbClr val="0E101A"/>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itle 6">
            <a:extLst>
              <a:ext uri="{FF2B5EF4-FFF2-40B4-BE49-F238E27FC236}">
                <a16:creationId xmlns:a16="http://schemas.microsoft.com/office/drawing/2014/main" id="{444421E0-1535-420A-911A-939B1CDAA195}"/>
              </a:ext>
            </a:extLst>
          </p:cNvPr>
          <p:cNvSpPr>
            <a:spLocks noGrp="1"/>
          </p:cNvSpPr>
          <p:nvPr>
            <p:ph type="title"/>
          </p:nvPr>
        </p:nvSpPr>
        <p:spPr/>
        <p:txBody>
          <a:bodyPr/>
          <a:lstStyle/>
          <a:p>
            <a:r>
              <a:rPr lang="en-US" dirty="0"/>
              <a:t>INTRODUCTION</a:t>
            </a:r>
          </a:p>
        </p:txBody>
      </p:sp>
      <p:pic>
        <p:nvPicPr>
          <p:cNvPr id="12" name="Picture 11" descr="A picture containing remote, electronics&#10;&#10;Description automatically generated">
            <a:extLst>
              <a:ext uri="{FF2B5EF4-FFF2-40B4-BE49-F238E27FC236}">
                <a16:creationId xmlns:a16="http://schemas.microsoft.com/office/drawing/2014/main" id="{3F669AF8-FA4D-47EA-9F46-30311AB73FE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31251" t="6391" r="29640" b="7587"/>
          <a:stretch/>
        </p:blipFill>
        <p:spPr>
          <a:xfrm>
            <a:off x="6168887" y="1867408"/>
            <a:ext cx="2425148" cy="3024860"/>
          </a:xfrm>
          <a:prstGeom prst="rect">
            <a:avLst/>
          </a:prstGeom>
        </p:spPr>
      </p:pic>
    </p:spTree>
    <p:extLst>
      <p:ext uri="{BB962C8B-B14F-4D97-AF65-F5344CB8AC3E}">
        <p14:creationId xmlns:p14="http://schemas.microsoft.com/office/powerpoint/2010/main" val="4264245489"/>
      </p:ext>
    </p:extLst>
  </p:cSld>
  <p:clrMapOvr>
    <a:masterClrMapping/>
  </p:clrMapOvr>
  <mc:AlternateContent xmlns:mc="http://schemas.openxmlformats.org/markup-compatibility/2006" xmlns:p14="http://schemas.microsoft.com/office/powerpoint/2010/main">
    <mc:Choice Requires="p14">
      <p:transition spd="slow" p14:dur="2000" advTm="76570"/>
    </mc:Choice>
    <mc:Fallback xmlns="">
      <p:transition spd="slow" advTm="7657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B4F4B-2F62-4F2E-B171-E3DF8A27E7B0}"/>
              </a:ext>
            </a:extLst>
          </p:cNvPr>
          <p:cNvSpPr>
            <a:spLocks noGrp="1"/>
          </p:cNvSpPr>
          <p:nvPr>
            <p:ph type="sldNum" sz="quarter" idx="13"/>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4DD61354-4852-4C01-B0E4-DC54C5A47234}"/>
              </a:ext>
            </a:extLst>
          </p:cNvPr>
          <p:cNvSpPr>
            <a:spLocks noGrp="1"/>
          </p:cNvSpPr>
          <p:nvPr>
            <p:ph type="body" sz="quarter" idx="12"/>
          </p:nvPr>
        </p:nvSpPr>
        <p:spPr>
          <a:xfrm>
            <a:off x="227013" y="1112109"/>
            <a:ext cx="5610570" cy="4981786"/>
          </a:xfrm>
        </p:spPr>
        <p:txBody>
          <a:bodyPr anchor="ct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During the time of COVID-19 classes are conducted online and work from home culture has increased tremendously.</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C</a:t>
            </a:r>
            <a:r>
              <a:rPr lang="en-US" dirty="0">
                <a:effectLst/>
                <a:latin typeface="Arial" panose="020B0604020202020204" pitchFamily="34" charset="0"/>
                <a:ea typeface="Calibri" panose="020F0502020204030204" pitchFamily="34" charset="0"/>
                <a:cs typeface="Arial" panose="020B0604020202020204" pitchFamily="34" charset="0"/>
              </a:rPr>
              <a:t>ompanies need to understand what product offerings and service features are important for the customers.</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Understanding customer preference shall </a:t>
            </a:r>
            <a:r>
              <a:rPr lang="en-US" dirty="0">
                <a:effectLst/>
                <a:latin typeface="Arial" panose="020B0604020202020204" pitchFamily="34" charset="0"/>
                <a:ea typeface="Calibri" panose="020F0502020204030204" pitchFamily="34" charset="0"/>
                <a:cs typeface="Arial" panose="020B0604020202020204" pitchFamily="34" charset="0"/>
              </a:rPr>
              <a:t>lead to improved service offerings, better customer service, and retention of old customers as well as attracting new customers.</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The reviews of AT&amp;T and Verizon are analyzed since they hold the highest market share in the United States.</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Analyzing the reviews shall highlight the positive and negative features of the companies thus showcase the competitive advantage these companies hold over others in the industry.</a:t>
            </a:r>
          </a:p>
        </p:txBody>
      </p:sp>
      <p:sp>
        <p:nvSpPr>
          <p:cNvPr id="4" name="Title 3">
            <a:extLst>
              <a:ext uri="{FF2B5EF4-FFF2-40B4-BE49-F238E27FC236}">
                <a16:creationId xmlns:a16="http://schemas.microsoft.com/office/drawing/2014/main" id="{7DA0F3C5-E22B-4222-A1DB-6C68C089B842}"/>
              </a:ext>
            </a:extLst>
          </p:cNvPr>
          <p:cNvSpPr>
            <a:spLocks noGrp="1"/>
          </p:cNvSpPr>
          <p:nvPr>
            <p:ph type="title"/>
          </p:nvPr>
        </p:nvSpPr>
        <p:spPr/>
        <p:txBody>
          <a:bodyPr/>
          <a:lstStyle/>
          <a:p>
            <a:r>
              <a:rPr lang="en-US" dirty="0"/>
              <a:t>PROBLEM DESCRIPTION</a:t>
            </a:r>
          </a:p>
        </p:txBody>
      </p:sp>
      <p:grpSp>
        <p:nvGrpSpPr>
          <p:cNvPr id="9" name="Group 8">
            <a:extLst>
              <a:ext uri="{FF2B5EF4-FFF2-40B4-BE49-F238E27FC236}">
                <a16:creationId xmlns:a16="http://schemas.microsoft.com/office/drawing/2014/main" id="{1A4ABCEA-0D78-40E0-B1F9-8413192E075F}"/>
              </a:ext>
            </a:extLst>
          </p:cNvPr>
          <p:cNvGrpSpPr/>
          <p:nvPr/>
        </p:nvGrpSpPr>
        <p:grpSpPr>
          <a:xfrm>
            <a:off x="6200387" y="2014331"/>
            <a:ext cx="2478258" cy="2295422"/>
            <a:chOff x="6200387" y="2014331"/>
            <a:chExt cx="2478258" cy="2295422"/>
          </a:xfrm>
        </p:grpSpPr>
        <p:pic>
          <p:nvPicPr>
            <p:cNvPr id="6" name="Picture 5" descr="A picture containing text, clipart, plate&#10;&#10;Description automatically generated">
              <a:extLst>
                <a:ext uri="{FF2B5EF4-FFF2-40B4-BE49-F238E27FC236}">
                  <a16:creationId xmlns:a16="http://schemas.microsoft.com/office/drawing/2014/main" id="{79D30692-9DDD-4516-BC7C-6A9FF2EA83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0387" y="2548246"/>
              <a:ext cx="2478258" cy="1761507"/>
            </a:xfrm>
            <a:prstGeom prst="rect">
              <a:avLst/>
            </a:prstGeom>
          </p:spPr>
        </p:pic>
        <p:pic>
          <p:nvPicPr>
            <p:cNvPr id="8" name="Picture 7" descr="A picture containing remote, electronics&#10;&#10;Description automatically generated">
              <a:extLst>
                <a:ext uri="{FF2B5EF4-FFF2-40B4-BE49-F238E27FC236}">
                  <a16:creationId xmlns:a16="http://schemas.microsoft.com/office/drawing/2014/main" id="{4FEE06D4-5E87-49F4-8A25-58EF1A16776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2269" t="6840" r="31591" b="8934"/>
            <a:stretch/>
          </p:blipFill>
          <p:spPr>
            <a:xfrm>
              <a:off x="8317659" y="2014331"/>
              <a:ext cx="360986" cy="477078"/>
            </a:xfrm>
            <a:prstGeom prst="rect">
              <a:avLst/>
            </a:prstGeom>
          </p:spPr>
        </p:pic>
      </p:grpSp>
    </p:spTree>
    <p:extLst>
      <p:ext uri="{BB962C8B-B14F-4D97-AF65-F5344CB8AC3E}">
        <p14:creationId xmlns:p14="http://schemas.microsoft.com/office/powerpoint/2010/main" val="2258709905"/>
      </p:ext>
    </p:extLst>
  </p:cSld>
  <p:clrMapOvr>
    <a:masterClrMapping/>
  </p:clrMapOvr>
  <mc:AlternateContent xmlns:mc="http://schemas.openxmlformats.org/markup-compatibility/2006" xmlns:p14="http://schemas.microsoft.com/office/powerpoint/2010/main">
    <mc:Choice Requires="p14">
      <p:transition spd="slow" p14:dur="2000" advTm="88501"/>
    </mc:Choice>
    <mc:Fallback xmlns="">
      <p:transition spd="slow" advTm="885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9C9F5CB6-A756-4423-BB11-C12F58A1E43F}"/>
              </a:ext>
            </a:extLst>
          </p:cNvPr>
          <p:cNvSpPr>
            <a:spLocks noGrp="1"/>
          </p:cNvSpPr>
          <p:nvPr>
            <p:ph type="body" sz="quarter" idx="12"/>
          </p:nvPr>
        </p:nvSpPr>
        <p:spPr>
          <a:xfrm>
            <a:off x="359339" y="1927116"/>
            <a:ext cx="5291566" cy="2949683"/>
          </a:xfrm>
        </p:spPr>
        <p:txBody>
          <a:bodyPr anchor="ct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The research shall enable the telecom companies to understand where they are lacking and therefore are unable to grab the top spot. </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Through our research, we shall </a:t>
            </a:r>
            <a:r>
              <a:rPr lang="en-US" dirty="0">
                <a:latin typeface="Arial" panose="020B0604020202020204" pitchFamily="34" charset="0"/>
                <a:ea typeface="Calibri" panose="020F0502020204030204" pitchFamily="34" charset="0"/>
                <a:cs typeface="Arial" panose="020B0604020202020204" pitchFamily="34" charset="0"/>
              </a:rPr>
              <a:t>highlight</a:t>
            </a:r>
            <a:r>
              <a:rPr lang="en-US" dirty="0">
                <a:effectLst/>
                <a:latin typeface="Arial" panose="020B0604020202020204" pitchFamily="34" charset="0"/>
                <a:ea typeface="Calibri" panose="020F0502020204030204" pitchFamily="34" charset="0"/>
                <a:cs typeface="Arial" panose="020B0604020202020204" pitchFamily="34" charset="0"/>
              </a:rPr>
              <a:t> a set of attributes that makes a company stand out from others and </a:t>
            </a:r>
            <a:r>
              <a:rPr lang="en-US" dirty="0">
                <a:latin typeface="Arial" panose="020B0604020202020204" pitchFamily="34" charset="0"/>
                <a:ea typeface="Calibri" panose="020F0502020204030204" pitchFamily="34" charset="0"/>
                <a:cs typeface="Arial" panose="020B0604020202020204" pitchFamily="34" charset="0"/>
              </a:rPr>
              <a:t>share</a:t>
            </a:r>
            <a:r>
              <a:rPr lang="en-US" dirty="0">
                <a:effectLst/>
                <a:latin typeface="Arial" panose="020B0604020202020204" pitchFamily="34" charset="0"/>
                <a:ea typeface="Calibri" panose="020F0502020204030204" pitchFamily="34" charset="0"/>
                <a:cs typeface="Arial" panose="020B0604020202020204" pitchFamily="34" charset="0"/>
              </a:rPr>
              <a:t> key issues faced by the customers that need to be worked upon.</a:t>
            </a:r>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RESEARCH QUESTIONS</a:t>
            </a:r>
          </a:p>
        </p:txBody>
      </p:sp>
      <p:pic>
        <p:nvPicPr>
          <p:cNvPr id="6" name="Picture 5" descr="A picture containing text&#10;&#10;Description automatically generated">
            <a:extLst>
              <a:ext uri="{FF2B5EF4-FFF2-40B4-BE49-F238E27FC236}">
                <a16:creationId xmlns:a16="http://schemas.microsoft.com/office/drawing/2014/main" id="{FABF7CDD-FF11-4228-B6B6-4891EB32DDE5}"/>
              </a:ext>
            </a:extLst>
          </p:cNvPr>
          <p:cNvPicPr>
            <a:picLocks noChangeAspect="1"/>
          </p:cNvPicPr>
          <p:nvPr/>
        </p:nvPicPr>
        <p:blipFill rotWithShape="1">
          <a:blip r:embed="rId2">
            <a:extLst>
              <a:ext uri="{28A0092B-C50C-407E-A947-70E740481C1C}">
                <a14:useLocalDpi xmlns:a14="http://schemas.microsoft.com/office/drawing/2010/main" val="0"/>
              </a:ext>
            </a:extLst>
          </a:blip>
          <a:srcRect l="27382" r="33834"/>
          <a:stretch/>
        </p:blipFill>
        <p:spPr>
          <a:xfrm rot="1742595">
            <a:off x="6213596" y="2134370"/>
            <a:ext cx="1942114" cy="2821177"/>
          </a:xfrm>
          <a:prstGeom prst="rect">
            <a:avLst/>
          </a:prstGeom>
        </p:spPr>
      </p:pic>
    </p:spTree>
    <p:extLst>
      <p:ext uri="{BB962C8B-B14F-4D97-AF65-F5344CB8AC3E}">
        <p14:creationId xmlns:p14="http://schemas.microsoft.com/office/powerpoint/2010/main" val="587143307"/>
      </p:ext>
    </p:extLst>
  </p:cSld>
  <p:clrMapOvr>
    <a:masterClrMapping/>
  </p:clrMapOvr>
  <mc:AlternateContent xmlns:mc="http://schemas.openxmlformats.org/markup-compatibility/2006" xmlns:p14="http://schemas.microsoft.com/office/powerpoint/2010/main">
    <mc:Choice Requires="p14">
      <p:transition spd="slow" p14:dur="2000" advTm="22672"/>
    </mc:Choice>
    <mc:Fallback xmlns="">
      <p:transition spd="slow" advTm="226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3" name="Text Placeholder 2">
            <a:extLst>
              <a:ext uri="{FF2B5EF4-FFF2-40B4-BE49-F238E27FC236}">
                <a16:creationId xmlns:a16="http://schemas.microsoft.com/office/drawing/2014/main" id="{9C9F5CB6-A756-4423-BB11-C12F58A1E43F}"/>
              </a:ext>
            </a:extLst>
          </p:cNvPr>
          <p:cNvSpPr>
            <a:spLocks noGrp="1"/>
          </p:cNvSpPr>
          <p:nvPr>
            <p:ph type="body" sz="quarter" idx="12"/>
          </p:nvPr>
        </p:nvSpPr>
        <p:spPr>
          <a:xfrm>
            <a:off x="227013" y="1112109"/>
            <a:ext cx="4934709" cy="4981786"/>
          </a:xfrm>
        </p:spPr>
        <p:txBody>
          <a:bodyPr anchor="ctr"/>
          <a:lstStyle/>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We have collected data from Consumer Affairs (https://www.consumeraffairs.com/).</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Consumer Affairs provides verified reviews of customers of AT&amp;T and Verizon. </a:t>
            </a:r>
          </a:p>
          <a:p>
            <a:pPr marL="285750" indent="-285750" algn="just">
              <a:buFont typeface="Arial" panose="020B0604020202020204" pitchFamily="34" charset="0"/>
              <a:buChar char="•"/>
            </a:pPr>
            <a:r>
              <a:rPr lang="en-US" dirty="0">
                <a:latin typeface="Arial" panose="020B0604020202020204" pitchFamily="34" charset="0"/>
                <a:ea typeface="Calibri" panose="020F0502020204030204" pitchFamily="34" charset="0"/>
                <a:cs typeface="Arial" panose="020B0604020202020204" pitchFamily="34" charset="0"/>
              </a:rPr>
              <a:t>A</a:t>
            </a:r>
            <a:r>
              <a:rPr lang="en-US" dirty="0">
                <a:effectLst/>
                <a:latin typeface="Arial" panose="020B0604020202020204" pitchFamily="34" charset="0"/>
                <a:ea typeface="Calibri" panose="020F0502020204030204" pitchFamily="34" charset="0"/>
                <a:cs typeface="Arial" panose="020B0604020202020204" pitchFamily="34" charset="0"/>
              </a:rPr>
              <a:t> total of 13,749 reviews collected through web scraping. </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Total of AT&amp;T reviews is 6838.</a:t>
            </a:r>
          </a:p>
          <a:p>
            <a:pPr marL="285750" indent="-285750" algn="jus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Total of Verizon reviews is 6911.</a:t>
            </a:r>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DATA COLLECTION</a:t>
            </a:r>
          </a:p>
        </p:txBody>
      </p:sp>
      <p:grpSp>
        <p:nvGrpSpPr>
          <p:cNvPr id="10" name="Group 9">
            <a:extLst>
              <a:ext uri="{FF2B5EF4-FFF2-40B4-BE49-F238E27FC236}">
                <a16:creationId xmlns:a16="http://schemas.microsoft.com/office/drawing/2014/main" id="{0636A35E-45FA-4128-89A3-32819401A7F5}"/>
              </a:ext>
            </a:extLst>
          </p:cNvPr>
          <p:cNvGrpSpPr/>
          <p:nvPr/>
        </p:nvGrpSpPr>
        <p:grpSpPr>
          <a:xfrm>
            <a:off x="5405114" y="1906690"/>
            <a:ext cx="3511873" cy="3044619"/>
            <a:chOff x="5405114" y="1792334"/>
            <a:chExt cx="3511873" cy="3044619"/>
          </a:xfrm>
        </p:grpSpPr>
        <p:grpSp>
          <p:nvGrpSpPr>
            <p:cNvPr id="7" name="Group 6">
              <a:extLst>
                <a:ext uri="{FF2B5EF4-FFF2-40B4-BE49-F238E27FC236}">
                  <a16:creationId xmlns:a16="http://schemas.microsoft.com/office/drawing/2014/main" id="{FDD41B17-7B90-4F61-995A-EC9C96CA848D}"/>
                </a:ext>
              </a:extLst>
            </p:cNvPr>
            <p:cNvGrpSpPr/>
            <p:nvPr/>
          </p:nvGrpSpPr>
          <p:grpSpPr>
            <a:xfrm>
              <a:off x="5405114" y="2369050"/>
              <a:ext cx="3511873" cy="2467903"/>
              <a:chOff x="5462939" y="2424799"/>
              <a:chExt cx="3511873" cy="2467903"/>
            </a:xfrm>
          </p:grpSpPr>
          <p:pic>
            <p:nvPicPr>
              <p:cNvPr id="5" name="Picture 4">
                <a:extLst>
                  <a:ext uri="{FF2B5EF4-FFF2-40B4-BE49-F238E27FC236}">
                    <a16:creationId xmlns:a16="http://schemas.microsoft.com/office/drawing/2014/main" id="{97F81BAD-E70A-4CC6-8824-D3C71AFCF1C0}"/>
                  </a:ext>
                </a:extLst>
              </p:cNvPr>
              <p:cNvPicPr>
                <a:picLocks noChangeAspect="1"/>
              </p:cNvPicPr>
              <p:nvPr/>
            </p:nvPicPr>
            <p:blipFill>
              <a:blip r:embed="rId2"/>
              <a:stretch>
                <a:fillRect/>
              </a:stretch>
            </p:blipFill>
            <p:spPr>
              <a:xfrm rot="20853636">
                <a:off x="5462939" y="2424799"/>
                <a:ext cx="3152829" cy="1140036"/>
              </a:xfrm>
              <a:prstGeom prst="rect">
                <a:avLst/>
              </a:prstGeom>
            </p:spPr>
          </p:pic>
          <p:pic>
            <p:nvPicPr>
              <p:cNvPr id="6" name="Picture 5">
                <a:extLst>
                  <a:ext uri="{FF2B5EF4-FFF2-40B4-BE49-F238E27FC236}">
                    <a16:creationId xmlns:a16="http://schemas.microsoft.com/office/drawing/2014/main" id="{DD43FF7E-0A04-4530-A1EE-D46831BADACC}"/>
                  </a:ext>
                </a:extLst>
              </p:cNvPr>
              <p:cNvPicPr>
                <a:picLocks noChangeAspect="1"/>
              </p:cNvPicPr>
              <p:nvPr/>
            </p:nvPicPr>
            <p:blipFill>
              <a:blip r:embed="rId3"/>
              <a:stretch>
                <a:fillRect/>
              </a:stretch>
            </p:blipFill>
            <p:spPr>
              <a:xfrm rot="20779140">
                <a:off x="5600007" y="3816626"/>
                <a:ext cx="3374805" cy="1076076"/>
              </a:xfrm>
              <a:prstGeom prst="rect">
                <a:avLst/>
              </a:prstGeom>
            </p:spPr>
          </p:pic>
        </p:grpSp>
        <p:pic>
          <p:nvPicPr>
            <p:cNvPr id="9" name="Picture 8">
              <a:extLst>
                <a:ext uri="{FF2B5EF4-FFF2-40B4-BE49-F238E27FC236}">
                  <a16:creationId xmlns:a16="http://schemas.microsoft.com/office/drawing/2014/main" id="{6CF38D48-55C1-4655-A9C8-371DB168217B}"/>
                </a:ext>
              </a:extLst>
            </p:cNvPr>
            <p:cNvPicPr>
              <a:picLocks noChangeAspect="1"/>
            </p:cNvPicPr>
            <p:nvPr/>
          </p:nvPicPr>
          <p:blipFill rotWithShape="1">
            <a:blip r:embed="rId4"/>
            <a:srcRect l="10652" t="7337" r="73841" b="87011"/>
            <a:stretch/>
          </p:blipFill>
          <p:spPr>
            <a:xfrm rot="20772958">
              <a:off x="6112371" y="1792334"/>
              <a:ext cx="1417982" cy="344556"/>
            </a:xfrm>
            <a:prstGeom prst="rect">
              <a:avLst/>
            </a:prstGeom>
          </p:spPr>
        </p:pic>
      </p:grpSp>
    </p:spTree>
    <p:extLst>
      <p:ext uri="{BB962C8B-B14F-4D97-AF65-F5344CB8AC3E}">
        <p14:creationId xmlns:p14="http://schemas.microsoft.com/office/powerpoint/2010/main" val="3357984242"/>
      </p:ext>
    </p:extLst>
  </p:cSld>
  <p:clrMapOvr>
    <a:masterClrMapping/>
  </p:clrMapOvr>
  <mc:AlternateContent xmlns:mc="http://schemas.openxmlformats.org/markup-compatibility/2006" xmlns:p14="http://schemas.microsoft.com/office/powerpoint/2010/main">
    <mc:Choice Requires="p14">
      <p:transition spd="slow" p14:dur="2000" advTm="32982"/>
    </mc:Choice>
    <mc:Fallback xmlns="">
      <p:transition spd="slow" advTm="329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DATA PREPROCESSING</a:t>
            </a:r>
          </a:p>
        </p:txBody>
      </p:sp>
      <p:graphicFrame>
        <p:nvGraphicFramePr>
          <p:cNvPr id="5" name="Diagram 4">
            <a:extLst>
              <a:ext uri="{FF2B5EF4-FFF2-40B4-BE49-F238E27FC236}">
                <a16:creationId xmlns:a16="http://schemas.microsoft.com/office/drawing/2014/main" id="{9939BFDE-EA02-4022-8459-E21AB90F3612}"/>
              </a:ext>
            </a:extLst>
          </p:cNvPr>
          <p:cNvGraphicFramePr/>
          <p:nvPr>
            <p:extLst>
              <p:ext uri="{D42A27DB-BD31-4B8C-83A1-F6EECF244321}">
                <p14:modId xmlns:p14="http://schemas.microsoft.com/office/powerpoint/2010/main" val="3430142803"/>
              </p:ext>
            </p:extLst>
          </p:nvPr>
        </p:nvGraphicFramePr>
        <p:xfrm>
          <a:off x="1027042" y="1004538"/>
          <a:ext cx="6871252" cy="5327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6006458"/>
      </p:ext>
    </p:extLst>
  </p:cSld>
  <p:clrMapOvr>
    <a:masterClrMapping/>
  </p:clrMapOvr>
  <mc:AlternateContent xmlns:mc="http://schemas.openxmlformats.org/markup-compatibility/2006" xmlns:p14="http://schemas.microsoft.com/office/powerpoint/2010/main">
    <mc:Choice Requires="p14">
      <p:transition spd="slow" p14:dur="2000" advTm="100343"/>
    </mc:Choice>
    <mc:Fallback xmlns="">
      <p:transition spd="slow" advTm="1003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4CC38-FCAA-49B5-911C-74C764E8118A}"/>
              </a:ext>
            </a:extLst>
          </p:cNvPr>
          <p:cNvSpPr>
            <a:spLocks noGrp="1"/>
          </p:cNvSpPr>
          <p:nvPr>
            <p:ph type="sldNum" sz="quarter" idx="13"/>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1431DED4-C323-4272-9701-74CAA9C2A3D0}"/>
              </a:ext>
            </a:extLst>
          </p:cNvPr>
          <p:cNvSpPr>
            <a:spLocks noGrp="1"/>
          </p:cNvSpPr>
          <p:nvPr>
            <p:ph type="title"/>
          </p:nvPr>
        </p:nvSpPr>
        <p:spPr/>
        <p:txBody>
          <a:bodyPr/>
          <a:lstStyle/>
          <a:p>
            <a:r>
              <a:rPr lang="en-US" dirty="0"/>
              <a:t>EXPLORATORY DATA ANALYSIS</a:t>
            </a:r>
          </a:p>
        </p:txBody>
      </p:sp>
      <p:graphicFrame>
        <p:nvGraphicFramePr>
          <p:cNvPr id="5" name="Diagram 4">
            <a:extLst>
              <a:ext uri="{FF2B5EF4-FFF2-40B4-BE49-F238E27FC236}">
                <a16:creationId xmlns:a16="http://schemas.microsoft.com/office/drawing/2014/main" id="{2E987895-B57D-4531-9662-26FEAECC1B16}"/>
              </a:ext>
            </a:extLst>
          </p:cNvPr>
          <p:cNvGraphicFramePr/>
          <p:nvPr>
            <p:extLst>
              <p:ext uri="{D42A27DB-BD31-4B8C-83A1-F6EECF244321}">
                <p14:modId xmlns:p14="http://schemas.microsoft.com/office/powerpoint/2010/main" val="1517257164"/>
              </p:ext>
            </p:extLst>
          </p:nvPr>
        </p:nvGraphicFramePr>
        <p:xfrm>
          <a:off x="23191" y="1251224"/>
          <a:ext cx="9097617" cy="4844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467941"/>
      </p:ext>
    </p:extLst>
  </p:cSld>
  <p:clrMapOvr>
    <a:masterClrMapping/>
  </p:clrMapOvr>
  <mc:AlternateContent xmlns:mc="http://schemas.openxmlformats.org/markup-compatibility/2006" xmlns:p14="http://schemas.microsoft.com/office/powerpoint/2010/main">
    <mc:Choice Requires="p14">
      <p:transition spd="slow" p14:dur="2000" advTm="102931"/>
    </mc:Choice>
    <mc:Fallback xmlns="">
      <p:transition spd="slow" advTm="102931"/>
    </mc:Fallback>
  </mc:AlternateContent>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1568</TotalTime>
  <Words>1038</Words>
  <Application>Microsoft Office PowerPoint</Application>
  <PresentationFormat>On-screen Show (4:3)</PresentationFormat>
  <Paragraphs>128</Paragraphs>
  <Slides>17</Slides>
  <Notes>1</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17</vt:i4>
      </vt:variant>
    </vt:vector>
  </HeadingPairs>
  <TitlesOfParts>
    <vt:vector size="31" baseType="lpstr">
      <vt:lpstr>Arial</vt:lpstr>
      <vt:lpstr>Calibri</vt:lpstr>
      <vt:lpstr>Century Gothic</vt:lpstr>
      <vt:lpstr>Symbol</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TEAM MEMBERS (GROUP 6)</vt:lpstr>
      <vt:lpstr>TOPICS COVERED</vt:lpstr>
      <vt:lpstr>INTRODUCTION</vt:lpstr>
      <vt:lpstr>PROBLEM DESCRIPTION</vt:lpstr>
      <vt:lpstr>RESEARCH QUESTIONS</vt:lpstr>
      <vt:lpstr>DATA COLLECTION</vt:lpstr>
      <vt:lpstr>DATA PREPROCESSING</vt:lpstr>
      <vt:lpstr>EXPLORATORY DATA ANALYSIS</vt:lpstr>
      <vt:lpstr>METHODOLOGY</vt:lpstr>
      <vt:lpstr>METHODOLOGY</vt:lpstr>
      <vt:lpstr>MODEL COMPARISON</vt:lpstr>
      <vt:lpstr>INSIGHTS AND ANALYSIS</vt:lpstr>
      <vt:lpstr>CONCLUSION</vt:lpstr>
      <vt:lpstr>FUTURE WORK</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Yadav</dc:creator>
  <cp:lastModifiedBy>Ankita Yadav</cp:lastModifiedBy>
  <cp:revision>441</cp:revision>
  <dcterms:created xsi:type="dcterms:W3CDTF">2020-12-07T03:25:22Z</dcterms:created>
  <dcterms:modified xsi:type="dcterms:W3CDTF">2022-01-07T12:00:30Z</dcterms:modified>
</cp:coreProperties>
</file>